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316" r:id="rId6"/>
    <p:sldId id="268" r:id="rId7"/>
    <p:sldId id="318" r:id="rId8"/>
    <p:sldId id="317" r:id="rId9"/>
    <p:sldId id="319" r:id="rId10"/>
    <p:sldId id="270" r:id="rId11"/>
  </p:sldIdLst>
  <p:sldSz cx="18288000" cy="10287000"/>
  <p:notesSz cx="6858000" cy="9144000"/>
  <p:embeddedFontLst>
    <p:embeddedFont>
      <p:font typeface="Arial Black" panose="020B0A04020102020204" pitchFamily="34" charset="0"/>
      <p:bold r:id="rId13"/>
    </p:embeddedFont>
    <p:embeddedFont>
      <p:font typeface="Canva Sans Bold" panose="020B0604020202020204" charset="0"/>
      <p:regular r:id="rId14"/>
    </p:embeddedFont>
    <p:embeddedFont>
      <p:font typeface="Montserrat Bold" panose="020B0604020202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A993F-D481-4FE7-A68A-493A08FA0E52}" v="3" dt="2026-02-02T23:48:51.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landa Bundy" userId="S::ybundy@malibucity.org::e168631e-cb78-457c-84e2-e97c3a7f2539" providerId="AD" clId="Web-{000050C4-4071-1360-0067-2D1A164E6B2B}"/>
    <pc:docChg chg="modSld">
      <pc:chgData name="Yolanda Bundy" userId="S::ybundy@malibucity.org::e168631e-cb78-457c-84e2-e97c3a7f2539" providerId="AD" clId="Web-{000050C4-4071-1360-0067-2D1A164E6B2B}" dt="2026-01-26T22:59:09.500" v="1" actId="1076"/>
      <pc:docMkLst>
        <pc:docMk/>
      </pc:docMkLst>
      <pc:sldChg chg="modSp">
        <pc:chgData name="Yolanda Bundy" userId="S::ybundy@malibucity.org::e168631e-cb78-457c-84e2-e97c3a7f2539" providerId="AD" clId="Web-{000050C4-4071-1360-0067-2D1A164E6B2B}" dt="2026-01-26T22:59:09.500" v="1" actId="1076"/>
        <pc:sldMkLst>
          <pc:docMk/>
          <pc:sldMk cId="343360386" sldId="316"/>
        </pc:sldMkLst>
        <pc:picChg chg="mod">
          <ac:chgData name="Yolanda Bundy" userId="S::ybundy@malibucity.org::e168631e-cb78-457c-84e2-e97c3a7f2539" providerId="AD" clId="Web-{000050C4-4071-1360-0067-2D1A164E6B2B}" dt="2026-01-26T22:59:09.500" v="1" actId="1076"/>
          <ac:picMkLst>
            <pc:docMk/>
            <pc:sldMk cId="343360386" sldId="316"/>
            <ac:picMk id="2" creationId="{82E634FF-966F-94D6-181A-5FEBBD7F9DC3}"/>
          </ac:picMkLst>
        </pc:picChg>
      </pc:sldChg>
    </pc:docChg>
  </pc:docChgLst>
  <pc:docChgLst>
    <pc:chgData name="Farah Stack" userId="S::fstack@malibucity.org::15f2f462-9807-49d0-8b3f-bdbd050bca2b" providerId="AD" clId="Web-{E90ED5EA-15F0-607C-4E9E-64C67FB3E401}"/>
    <pc:docChg chg="addSld delSld modSld">
      <pc:chgData name="Farah Stack" userId="S::fstack@malibucity.org::15f2f462-9807-49d0-8b3f-bdbd050bca2b" providerId="AD" clId="Web-{E90ED5EA-15F0-607C-4E9E-64C67FB3E401}" dt="2026-01-22T21:33:28.676" v="182"/>
      <pc:docMkLst>
        <pc:docMk/>
      </pc:docMkLst>
      <pc:sldChg chg="modSp">
        <pc:chgData name="Farah Stack" userId="S::fstack@malibucity.org::15f2f462-9807-49d0-8b3f-bdbd050bca2b" providerId="AD" clId="Web-{E90ED5EA-15F0-607C-4E9E-64C67FB3E401}" dt="2026-01-22T21:31:53.203" v="77" actId="20577"/>
        <pc:sldMkLst>
          <pc:docMk/>
          <pc:sldMk cId="0" sldId="256"/>
        </pc:sldMkLst>
        <pc:spChg chg="mod">
          <ac:chgData name="Farah Stack" userId="S::fstack@malibucity.org::15f2f462-9807-49d0-8b3f-bdbd050bca2b" providerId="AD" clId="Web-{E90ED5EA-15F0-607C-4E9E-64C67FB3E401}" dt="2026-01-22T21:31:27.296" v="66" actId="20577"/>
          <ac:spMkLst>
            <pc:docMk/>
            <pc:sldMk cId="0" sldId="256"/>
            <ac:spMk id="10" creationId="{00000000-0000-0000-0000-000000000000}"/>
          </ac:spMkLst>
        </pc:spChg>
        <pc:spChg chg="mod">
          <ac:chgData name="Farah Stack" userId="S::fstack@malibucity.org::15f2f462-9807-49d0-8b3f-bdbd050bca2b" providerId="AD" clId="Web-{E90ED5EA-15F0-607C-4E9E-64C67FB3E401}" dt="2026-01-22T21:31:53.203" v="77" actId="20577"/>
          <ac:spMkLst>
            <pc:docMk/>
            <pc:sldMk cId="0" sldId="256"/>
            <ac:spMk id="11" creationId="{00000000-0000-0000-0000-000000000000}"/>
          </ac:spMkLst>
        </pc:spChg>
        <pc:spChg chg="mod">
          <ac:chgData name="Farah Stack" userId="S::fstack@malibucity.org::15f2f462-9807-49d0-8b3f-bdbd050bca2b" providerId="AD" clId="Web-{E90ED5EA-15F0-607C-4E9E-64C67FB3E401}" dt="2026-01-22T21:31:27.374" v="68" actId="20577"/>
          <ac:spMkLst>
            <pc:docMk/>
            <pc:sldMk cId="0" sldId="256"/>
            <ac:spMk id="12" creationId="{00000000-0000-0000-0000-000000000000}"/>
          </ac:spMkLst>
        </pc:spChg>
      </pc:sldChg>
      <pc:sldChg chg="addSp delSp modSp">
        <pc:chgData name="Farah Stack" userId="S::fstack@malibucity.org::15f2f462-9807-49d0-8b3f-bdbd050bca2b" providerId="AD" clId="Web-{E90ED5EA-15F0-607C-4E9E-64C67FB3E401}" dt="2026-01-22T21:29:44.639" v="37" actId="20577"/>
        <pc:sldMkLst>
          <pc:docMk/>
          <pc:sldMk cId="759826120" sldId="268"/>
        </pc:sldMkLst>
        <pc:spChg chg="add mod">
          <ac:chgData name="Farah Stack" userId="S::fstack@malibucity.org::15f2f462-9807-49d0-8b3f-bdbd050bca2b" providerId="AD" clId="Web-{E90ED5EA-15F0-607C-4E9E-64C67FB3E401}" dt="2026-01-22T21:29:44.639" v="37" actId="20577"/>
          <ac:spMkLst>
            <pc:docMk/>
            <pc:sldMk cId="759826120" sldId="268"/>
            <ac:spMk id="2" creationId="{9946C1A9-3D8C-8425-7191-4600B29C9C2B}"/>
          </ac:spMkLst>
        </pc:spChg>
        <pc:spChg chg="mod">
          <ac:chgData name="Farah Stack" userId="S::fstack@malibucity.org::15f2f462-9807-49d0-8b3f-bdbd050bca2b" providerId="AD" clId="Web-{E90ED5EA-15F0-607C-4E9E-64C67FB3E401}" dt="2026-01-22T21:27:16.481" v="16" actId="20577"/>
          <ac:spMkLst>
            <pc:docMk/>
            <pc:sldMk cId="759826120" sldId="268"/>
            <ac:spMk id="8" creationId="{9DE55B5E-D44C-EFC3-95EC-76D699FD7DD3}"/>
          </ac:spMkLst>
        </pc:spChg>
      </pc:sldChg>
      <pc:sldChg chg="addSp delSp modSp modNotes">
        <pc:chgData name="Farah Stack" userId="S::fstack@malibucity.org::15f2f462-9807-49d0-8b3f-bdbd050bca2b" providerId="AD" clId="Web-{E90ED5EA-15F0-607C-4E9E-64C67FB3E401}" dt="2026-01-22T21:33:09.425" v="181"/>
        <pc:sldMkLst>
          <pc:docMk/>
          <pc:sldMk cId="3593255970" sldId="270"/>
        </pc:sldMkLst>
        <pc:spChg chg="mod">
          <ac:chgData name="Farah Stack" userId="S::fstack@malibucity.org::15f2f462-9807-49d0-8b3f-bdbd050bca2b" providerId="AD" clId="Web-{E90ED5EA-15F0-607C-4E9E-64C67FB3E401}" dt="2026-01-22T21:31:33.108" v="75" actId="20577"/>
          <ac:spMkLst>
            <pc:docMk/>
            <pc:sldMk cId="3593255970" sldId="270"/>
            <ac:spMk id="8" creationId="{77E5786F-2405-D705-9DA7-2C0B5933AE6C}"/>
          </ac:spMkLst>
        </pc:spChg>
        <pc:picChg chg="add mod">
          <ac:chgData name="Farah Stack" userId="S::fstack@malibucity.org::15f2f462-9807-49d0-8b3f-bdbd050bca2b" providerId="AD" clId="Web-{E90ED5EA-15F0-607C-4E9E-64C67FB3E401}" dt="2026-01-22T21:31:56.203" v="78" actId="1076"/>
          <ac:picMkLst>
            <pc:docMk/>
            <pc:sldMk cId="3593255970" sldId="270"/>
            <ac:picMk id="9" creationId="{0F8F0A44-52D6-C663-5119-F54603EFEF7F}"/>
          </ac:picMkLst>
        </pc:picChg>
      </pc:sldChg>
    </pc:docChg>
  </pc:docChgLst>
  <pc:docChgLst>
    <pc:chgData name="Farah Stack" userId="S::fstack@malibucity.org::15f2f462-9807-49d0-8b3f-bdbd050bca2b" providerId="AD" clId="Web-{16BED0F3-1E48-24ED-AA11-E603895B322D}"/>
    <pc:docChg chg="modSld">
      <pc:chgData name="Farah Stack" userId="S::fstack@malibucity.org::15f2f462-9807-49d0-8b3f-bdbd050bca2b" providerId="AD" clId="Web-{16BED0F3-1E48-24ED-AA11-E603895B322D}" dt="2026-01-26T23:21:03.959" v="187" actId="1076"/>
      <pc:docMkLst>
        <pc:docMk/>
      </pc:docMkLst>
      <pc:sldChg chg="addSp delSp modSp">
        <pc:chgData name="Farah Stack" userId="S::fstack@malibucity.org::15f2f462-9807-49d0-8b3f-bdbd050bca2b" providerId="AD" clId="Web-{16BED0F3-1E48-24ED-AA11-E603895B322D}" dt="2026-01-26T23:21:03.959" v="187" actId="1076"/>
        <pc:sldMkLst>
          <pc:docMk/>
          <pc:sldMk cId="759826120" sldId="268"/>
        </pc:sldMkLst>
        <pc:spChg chg="add del mod">
          <ac:chgData name="Farah Stack" userId="S::fstack@malibucity.org::15f2f462-9807-49d0-8b3f-bdbd050bca2b" providerId="AD" clId="Web-{16BED0F3-1E48-24ED-AA11-E603895B322D}" dt="2026-01-26T23:18:28.975" v="109"/>
          <ac:spMkLst>
            <pc:docMk/>
            <pc:sldMk cId="759826120" sldId="268"/>
            <ac:spMk id="2" creationId="{A83176F8-ACEC-93DF-CFC4-2DD6463F8470}"/>
          </ac:spMkLst>
        </pc:spChg>
        <pc:spChg chg="mod">
          <ac:chgData name="Farah Stack" userId="S::fstack@malibucity.org::15f2f462-9807-49d0-8b3f-bdbd050bca2b" providerId="AD" clId="Web-{16BED0F3-1E48-24ED-AA11-E603895B322D}" dt="2026-01-26T23:20:08.678" v="138" actId="20577"/>
          <ac:spMkLst>
            <pc:docMk/>
            <pc:sldMk cId="759826120" sldId="268"/>
            <ac:spMk id="8" creationId="{9DE55B5E-D44C-EFC3-95EC-76D699FD7DD3}"/>
          </ac:spMkLst>
        </pc:spChg>
        <pc:spChg chg="add mod">
          <ac:chgData name="Farah Stack" userId="S::fstack@malibucity.org::15f2f462-9807-49d0-8b3f-bdbd050bca2b" providerId="AD" clId="Web-{16BED0F3-1E48-24ED-AA11-E603895B322D}" dt="2026-01-26T23:21:03.959" v="187" actId="1076"/>
          <ac:spMkLst>
            <pc:docMk/>
            <pc:sldMk cId="759826120" sldId="268"/>
            <ac:spMk id="10" creationId="{37D7BDB3-6F6E-9376-4330-ABD3137F88AA}"/>
          </ac:spMkLst>
        </pc:spChg>
        <pc:spChg chg="add mod ord">
          <ac:chgData name="Farah Stack" userId="S::fstack@malibucity.org::15f2f462-9807-49d0-8b3f-bdbd050bca2b" providerId="AD" clId="Web-{16BED0F3-1E48-24ED-AA11-E603895B322D}" dt="2026-01-26T23:20:03.084" v="135" actId="1076"/>
          <ac:spMkLst>
            <pc:docMk/>
            <pc:sldMk cId="759826120" sldId="268"/>
            <ac:spMk id="11" creationId="{8720F44D-37A7-5DB1-18EB-EA96C86C9BB8}"/>
          </ac:spMkLst>
        </pc:spChg>
        <pc:spChg chg="add mod">
          <ac:chgData name="Farah Stack" userId="S::fstack@malibucity.org::15f2f462-9807-49d0-8b3f-bdbd050bca2b" providerId="AD" clId="Web-{16BED0F3-1E48-24ED-AA11-E603895B322D}" dt="2026-01-26T23:20:50.537" v="181" actId="1076"/>
          <ac:spMkLst>
            <pc:docMk/>
            <pc:sldMk cId="759826120" sldId="268"/>
            <ac:spMk id="13" creationId="{5E4C894C-F09C-F56D-E787-FC0648A5B606}"/>
          </ac:spMkLst>
        </pc:spChg>
        <pc:spChg chg="del mod">
          <ac:chgData name="Farah Stack" userId="S::fstack@malibucity.org::15f2f462-9807-49d0-8b3f-bdbd050bca2b" providerId="AD" clId="Web-{16BED0F3-1E48-24ED-AA11-E603895B322D}" dt="2026-01-26T23:20:05.537" v="136"/>
          <ac:spMkLst>
            <pc:docMk/>
            <pc:sldMk cId="759826120" sldId="268"/>
            <ac:spMk id="14" creationId="{84289700-D024-BEDC-5C5F-68D02E40CC65}"/>
          </ac:spMkLst>
        </pc:spChg>
        <pc:picChg chg="add del mod">
          <ac:chgData name="Farah Stack" userId="S::fstack@malibucity.org::15f2f462-9807-49d0-8b3f-bdbd050bca2b" providerId="AD" clId="Web-{16BED0F3-1E48-24ED-AA11-E603895B322D}" dt="2026-01-26T23:19:10.131" v="124"/>
          <ac:picMkLst>
            <pc:docMk/>
            <pc:sldMk cId="759826120" sldId="268"/>
            <ac:picMk id="9" creationId="{18288679-B446-DB3A-4B70-4AB143E16AA5}"/>
          </ac:picMkLst>
        </pc:picChg>
      </pc:sldChg>
      <pc:sldChg chg="addSp delSp modSp modNotes">
        <pc:chgData name="Farah Stack" userId="S::fstack@malibucity.org::15f2f462-9807-49d0-8b3f-bdbd050bca2b" providerId="AD" clId="Web-{16BED0F3-1E48-24ED-AA11-E603895B322D}" dt="2026-01-26T23:18:19.443" v="106" actId="1076"/>
        <pc:sldMkLst>
          <pc:docMk/>
          <pc:sldMk cId="343360386" sldId="316"/>
        </pc:sldMkLst>
        <pc:spChg chg="mod">
          <ac:chgData name="Farah Stack" userId="S::fstack@malibucity.org::15f2f462-9807-49d0-8b3f-bdbd050bca2b" providerId="AD" clId="Web-{16BED0F3-1E48-24ED-AA11-E603895B322D}" dt="2026-01-26T23:12:46.131" v="3" actId="20577"/>
          <ac:spMkLst>
            <pc:docMk/>
            <pc:sldMk cId="343360386" sldId="316"/>
            <ac:spMk id="4" creationId="{0DF6BE85-C215-5784-05C3-8A8E12B7D123}"/>
          </ac:spMkLst>
        </pc:spChg>
        <pc:spChg chg="add del mod">
          <ac:chgData name="Farah Stack" userId="S::fstack@malibucity.org::15f2f462-9807-49d0-8b3f-bdbd050bca2b" providerId="AD" clId="Web-{16BED0F3-1E48-24ED-AA11-E603895B322D}" dt="2026-01-26T23:14:29.131" v="90"/>
          <ac:spMkLst>
            <pc:docMk/>
            <pc:sldMk cId="343360386" sldId="316"/>
            <ac:spMk id="6" creationId="{F3263FFF-555C-4F27-0DDE-0A8CD43AC046}"/>
          </ac:spMkLst>
        </pc:spChg>
        <pc:picChg chg="mod">
          <ac:chgData name="Farah Stack" userId="S::fstack@malibucity.org::15f2f462-9807-49d0-8b3f-bdbd050bca2b" providerId="AD" clId="Web-{16BED0F3-1E48-24ED-AA11-E603895B322D}" dt="2026-01-26T23:18:19.443" v="106" actId="1076"/>
          <ac:picMkLst>
            <pc:docMk/>
            <pc:sldMk cId="343360386" sldId="316"/>
            <ac:picMk id="2" creationId="{82E634FF-966F-94D6-181A-5FEBBD7F9DC3}"/>
          </ac:picMkLst>
        </pc:picChg>
      </pc:sldChg>
    </pc:docChg>
  </pc:docChgLst>
  <pc:docChgLst>
    <pc:chgData name="Farah Stack" userId="S::fstack@malibucity.org::15f2f462-9807-49d0-8b3f-bdbd050bca2b" providerId="AD" clId="Web-{C3D2CF6F-C49A-DCBE-652B-947346F78404}"/>
    <pc:docChg chg="modSld">
      <pc:chgData name="Farah Stack" userId="S::fstack@malibucity.org::15f2f462-9807-49d0-8b3f-bdbd050bca2b" providerId="AD" clId="Web-{C3D2CF6F-C49A-DCBE-652B-947346F78404}" dt="2026-01-15T21:21:19.993" v="2"/>
      <pc:docMkLst>
        <pc:docMk/>
      </pc:docMkLst>
    </pc:docChg>
  </pc:docChgLst>
  <pc:docChgLst>
    <pc:chgData name="Farah Stack" userId="15f2f462-9807-49d0-8b3f-bdbd050bca2b" providerId="ADAL" clId="{79782C85-D6B7-4F5B-95B0-36BFCFE9FD43}"/>
    <pc:docChg chg="delSld">
      <pc:chgData name="Farah Stack" userId="15f2f462-9807-49d0-8b3f-bdbd050bca2b" providerId="ADAL" clId="{79782C85-D6B7-4F5B-95B0-36BFCFE9FD43}" dt="2026-01-13T00:42:30.736" v="1" actId="2696"/>
      <pc:docMkLst>
        <pc:docMk/>
      </pc:docMkLst>
    </pc:docChg>
  </pc:docChgLst>
  <pc:docChgLst>
    <pc:chgData name="Farah Stack" userId="S::fstack@malibucity.org::15f2f462-9807-49d0-8b3f-bdbd050bca2b" providerId="AD" clId="Web-{A682FDCB-4555-ADF0-5179-159F07A67E40}"/>
    <pc:docChg chg="addSld delSld modSld">
      <pc:chgData name="Farah Stack" userId="S::fstack@malibucity.org::15f2f462-9807-49d0-8b3f-bdbd050bca2b" providerId="AD" clId="Web-{A682FDCB-4555-ADF0-5179-159F07A67E40}" dt="2026-01-12T23:10:29.198" v="1580" actId="1076"/>
      <pc:docMkLst>
        <pc:docMk/>
      </pc:docMkLst>
      <pc:sldChg chg="modSp modNotes">
        <pc:chgData name="Farah Stack" userId="S::fstack@malibucity.org::15f2f462-9807-49d0-8b3f-bdbd050bca2b" providerId="AD" clId="Web-{A682FDCB-4555-ADF0-5179-159F07A67E40}" dt="2026-01-12T20:07:06.402" v="1135"/>
        <pc:sldMkLst>
          <pc:docMk/>
          <pc:sldMk cId="0" sldId="256"/>
        </pc:sldMkLst>
        <pc:spChg chg="mod">
          <ac:chgData name="Farah Stack" userId="S::fstack@malibucity.org::15f2f462-9807-49d0-8b3f-bdbd050bca2b" providerId="AD" clId="Web-{A682FDCB-4555-ADF0-5179-159F07A67E40}" dt="2026-01-12T16:43:41.759" v="18" actId="20577"/>
          <ac:spMkLst>
            <pc:docMk/>
            <pc:sldMk cId="0" sldId="256"/>
            <ac:spMk id="10" creationId="{00000000-0000-0000-0000-000000000000}"/>
          </ac:spMkLst>
        </pc:spChg>
        <pc:spChg chg="mod">
          <ac:chgData name="Farah Stack" userId="S::fstack@malibucity.org::15f2f462-9807-49d0-8b3f-bdbd050bca2b" providerId="AD" clId="Web-{A682FDCB-4555-ADF0-5179-159F07A67E40}" dt="2026-01-12T16:43:19.617" v="6" actId="20577"/>
          <ac:spMkLst>
            <pc:docMk/>
            <pc:sldMk cId="0" sldId="256"/>
            <ac:spMk id="11" creationId="{00000000-0000-0000-0000-000000000000}"/>
          </ac:spMkLst>
        </pc:spChg>
        <pc:spChg chg="mod">
          <ac:chgData name="Farah Stack" userId="S::fstack@malibucity.org::15f2f462-9807-49d0-8b3f-bdbd050bca2b" providerId="AD" clId="Web-{A682FDCB-4555-ADF0-5179-159F07A67E40}" dt="2026-01-12T16:43:37.290" v="16" actId="20577"/>
          <ac:spMkLst>
            <pc:docMk/>
            <pc:sldMk cId="0" sldId="256"/>
            <ac:spMk id="12" creationId="{00000000-0000-0000-0000-000000000000}"/>
          </ac:spMkLst>
        </pc:spChg>
      </pc:sldChg>
      <pc:sldChg chg="addSp delSp modSp modNotes">
        <pc:chgData name="Farah Stack" userId="S::fstack@malibucity.org::15f2f462-9807-49d0-8b3f-bdbd050bca2b" providerId="AD" clId="Web-{A682FDCB-4555-ADF0-5179-159F07A67E40}" dt="2026-01-12T20:07:23.668" v="1139"/>
        <pc:sldMkLst>
          <pc:docMk/>
          <pc:sldMk cId="759826120" sldId="268"/>
        </pc:sldMkLst>
        <pc:spChg chg="mod">
          <ac:chgData name="Farah Stack" userId="S::fstack@malibucity.org::15f2f462-9807-49d0-8b3f-bdbd050bca2b" providerId="AD" clId="Web-{A682FDCB-4555-ADF0-5179-159F07A67E40}" dt="2026-01-12T16:48:14.442" v="71" actId="1076"/>
          <ac:spMkLst>
            <pc:docMk/>
            <pc:sldMk cId="759826120" sldId="268"/>
            <ac:spMk id="7" creationId="{81D84067-FC26-1D3F-8E40-8D6BE1A36855}"/>
          </ac:spMkLst>
        </pc:spChg>
        <pc:spChg chg="mod">
          <ac:chgData name="Farah Stack" userId="S::fstack@malibucity.org::15f2f462-9807-49d0-8b3f-bdbd050bca2b" providerId="AD" clId="Web-{A682FDCB-4555-ADF0-5179-159F07A67E40}" dt="2026-01-12T16:51:49.275" v="143" actId="20577"/>
          <ac:spMkLst>
            <pc:docMk/>
            <pc:sldMk cId="759826120" sldId="268"/>
            <ac:spMk id="8" creationId="{9DE55B5E-D44C-EFC3-95EC-76D699FD7DD3}"/>
          </ac:spMkLst>
        </pc:spChg>
      </pc:sldChg>
      <pc:sldChg chg="addSp delSp modSp modNotes">
        <pc:chgData name="Farah Stack" userId="S::fstack@malibucity.org::15f2f462-9807-49d0-8b3f-bdbd050bca2b" providerId="AD" clId="Web-{A682FDCB-4555-ADF0-5179-159F07A67E40}" dt="2026-01-12T20:10:42.075" v="1310"/>
        <pc:sldMkLst>
          <pc:docMk/>
          <pc:sldMk cId="3593255970" sldId="270"/>
        </pc:sldMkLst>
        <pc:spChg chg="mod">
          <ac:chgData name="Farah Stack" userId="S::fstack@malibucity.org::15f2f462-9807-49d0-8b3f-bdbd050bca2b" providerId="AD" clId="Web-{A682FDCB-4555-ADF0-5179-159F07A67E40}" dt="2026-01-12T16:53:33.784" v="183" actId="1076"/>
          <ac:spMkLst>
            <pc:docMk/>
            <pc:sldMk cId="3593255970" sldId="270"/>
            <ac:spMk id="7" creationId="{AABCFC8A-49F3-99F6-1EDA-60556FFF5C29}"/>
          </ac:spMkLst>
        </pc:spChg>
        <pc:spChg chg="mod">
          <ac:chgData name="Farah Stack" userId="S::fstack@malibucity.org::15f2f462-9807-49d0-8b3f-bdbd050bca2b" providerId="AD" clId="Web-{A682FDCB-4555-ADF0-5179-159F07A67E40}" dt="2026-01-12T16:53:56.352" v="203" actId="14100"/>
          <ac:spMkLst>
            <pc:docMk/>
            <pc:sldMk cId="3593255970" sldId="270"/>
            <ac:spMk id="8" creationId="{77E5786F-2405-D705-9DA7-2C0B5933AE6C}"/>
          </ac:spMkLst>
        </pc:spChg>
      </pc:sldChg>
    </pc:docChg>
  </pc:docChgLst>
  <pc:docChgLst>
    <pc:chgData name="Alexander da Silva" userId="S::adasilva@malibucity.org::89430ba0-c02e-4dda-a4e4-228deb6911f3" providerId="AD" clId="Web-{5B8AA539-D625-2267-7AC5-7F38000340B7}"/>
    <pc:docChg chg="addSld delSld modSld">
      <pc:chgData name="Alexander da Silva" userId="S::adasilva@malibucity.org::89430ba0-c02e-4dda-a4e4-228deb6911f3" providerId="AD" clId="Web-{5B8AA539-D625-2267-7AC5-7F38000340B7}" dt="2026-01-27T01:21:18.317" v="187" actId="1076"/>
      <pc:docMkLst>
        <pc:docMk/>
      </pc:docMkLst>
      <pc:sldChg chg="addSp delSp modSp">
        <pc:chgData name="Alexander da Silva" userId="S::adasilva@malibucity.org::89430ba0-c02e-4dda-a4e4-228deb6911f3" providerId="AD" clId="Web-{5B8AA539-D625-2267-7AC5-7F38000340B7}" dt="2026-01-27T01:21:18.317" v="187" actId="1076"/>
        <pc:sldMkLst>
          <pc:docMk/>
          <pc:sldMk cId="759826120" sldId="268"/>
        </pc:sldMkLst>
        <pc:spChg chg="add mod">
          <ac:chgData name="Alexander da Silva" userId="S::adasilva@malibucity.org::89430ba0-c02e-4dda-a4e4-228deb6911f3" providerId="AD" clId="Web-{5B8AA539-D625-2267-7AC5-7F38000340B7}" dt="2026-01-27T01:18:42.517" v="153" actId="1076"/>
          <ac:spMkLst>
            <pc:docMk/>
            <pc:sldMk cId="759826120" sldId="268"/>
            <ac:spMk id="2" creationId="{9C737C5E-140D-0325-616A-885A192716BC}"/>
          </ac:spMkLst>
        </pc:spChg>
        <pc:spChg chg="mod">
          <ac:chgData name="Alexander da Silva" userId="S::adasilva@malibucity.org::89430ba0-c02e-4dda-a4e4-228deb6911f3" providerId="AD" clId="Web-{5B8AA539-D625-2267-7AC5-7F38000340B7}" dt="2026-01-27T01:19:54.097" v="182" actId="20577"/>
          <ac:spMkLst>
            <pc:docMk/>
            <pc:sldMk cId="759826120" sldId="268"/>
            <ac:spMk id="8" creationId="{9DE55B5E-D44C-EFC3-95EC-76D699FD7DD3}"/>
          </ac:spMkLst>
        </pc:spChg>
        <pc:spChg chg="add mod">
          <ac:chgData name="Alexander da Silva" userId="S::adasilva@malibucity.org::89430ba0-c02e-4dda-a4e4-228deb6911f3" providerId="AD" clId="Web-{5B8AA539-D625-2267-7AC5-7F38000340B7}" dt="2026-01-27T01:19:00.565" v="154" actId="1076"/>
          <ac:spMkLst>
            <pc:docMk/>
            <pc:sldMk cId="759826120" sldId="268"/>
            <ac:spMk id="9" creationId="{BAE35513-1F35-B188-510E-20A29521000F}"/>
          </ac:spMkLst>
        </pc:spChg>
        <pc:spChg chg="mod">
          <ac:chgData name="Alexander da Silva" userId="S::adasilva@malibucity.org::89430ba0-c02e-4dda-a4e4-228deb6911f3" providerId="AD" clId="Web-{5B8AA539-D625-2267-7AC5-7F38000340B7}" dt="2026-01-27T01:21:18.317" v="187" actId="1076"/>
          <ac:spMkLst>
            <pc:docMk/>
            <pc:sldMk cId="759826120" sldId="268"/>
            <ac:spMk id="10" creationId="{37D7BDB3-6F6E-9376-4330-ABD3137F88AA}"/>
          </ac:spMkLst>
        </pc:spChg>
        <pc:spChg chg="mod">
          <ac:chgData name="Alexander da Silva" userId="S::adasilva@malibucity.org::89430ba0-c02e-4dda-a4e4-228deb6911f3" providerId="AD" clId="Web-{5B8AA539-D625-2267-7AC5-7F38000340B7}" dt="2026-01-27T01:19:15.034" v="157" actId="1076"/>
          <ac:spMkLst>
            <pc:docMk/>
            <pc:sldMk cId="759826120" sldId="268"/>
            <ac:spMk id="11" creationId="{8720F44D-37A7-5DB1-18EB-EA96C86C9BB8}"/>
          </ac:spMkLst>
        </pc:spChg>
        <pc:spChg chg="add mod">
          <ac:chgData name="Alexander da Silva" userId="S::adasilva@malibucity.org::89430ba0-c02e-4dda-a4e4-228deb6911f3" providerId="AD" clId="Web-{5B8AA539-D625-2267-7AC5-7F38000340B7}" dt="2026-01-27T01:20:00.409" v="183" actId="1076"/>
          <ac:spMkLst>
            <pc:docMk/>
            <pc:sldMk cId="759826120" sldId="268"/>
            <ac:spMk id="12" creationId="{A206DFA8-D931-1169-14DC-D22605A734F7}"/>
          </ac:spMkLst>
        </pc:spChg>
        <pc:spChg chg="del">
          <ac:chgData name="Alexander da Silva" userId="S::adasilva@malibucity.org::89430ba0-c02e-4dda-a4e4-228deb6911f3" providerId="AD" clId="Web-{5B8AA539-D625-2267-7AC5-7F38000340B7}" dt="2026-01-27T01:20:08.988" v="185"/>
          <ac:spMkLst>
            <pc:docMk/>
            <pc:sldMk cId="759826120" sldId="268"/>
            <ac:spMk id="13" creationId="{5E4C894C-F09C-F56D-E787-FC0648A5B606}"/>
          </ac:spMkLst>
        </pc:spChg>
        <pc:spChg chg="add mod">
          <ac:chgData name="Alexander da Silva" userId="S::adasilva@malibucity.org::89430ba0-c02e-4dda-a4e4-228deb6911f3" providerId="AD" clId="Web-{5B8AA539-D625-2267-7AC5-7F38000340B7}" dt="2026-01-27T01:20:03.050" v="184" actId="1076"/>
          <ac:spMkLst>
            <pc:docMk/>
            <pc:sldMk cId="759826120" sldId="268"/>
            <ac:spMk id="14" creationId="{3BBBDEB1-50AF-CBD6-7089-A927FE5C83D3}"/>
          </ac:spMkLst>
        </pc:spChg>
      </pc:sldChg>
      <pc:sldChg chg="modSp add del">
        <pc:chgData name="Alexander da Silva" userId="S::adasilva@malibucity.org::89430ba0-c02e-4dda-a4e4-228deb6911f3" providerId="AD" clId="Web-{5B8AA539-D625-2267-7AC5-7F38000340B7}" dt="2026-01-27T01:20:17.269" v="186"/>
        <pc:sldMkLst>
          <pc:docMk/>
          <pc:sldMk cId="2269070785" sldId="391"/>
        </pc:sldMkLst>
        <pc:spChg chg="mod">
          <ac:chgData name="Alexander da Silva" userId="S::adasilva@malibucity.org::89430ba0-c02e-4dda-a4e4-228deb6911f3" providerId="AD" clId="Web-{5B8AA539-D625-2267-7AC5-7F38000340B7}" dt="2026-01-27T01:15:25.215" v="41" actId="20577"/>
          <ac:spMkLst>
            <pc:docMk/>
            <pc:sldMk cId="2269070785" sldId="391"/>
            <ac:spMk id="3" creationId="{2757BC89-EE91-1A0C-2917-3AC34D888776}"/>
          </ac:spMkLst>
        </pc:spChg>
      </pc:sldChg>
    </pc:docChg>
  </pc:docChgLst>
  <pc:docChgLst>
    <pc:chgData name="Yolanda Bundy" userId="S::ybundy@malibucity.org::e168631e-cb78-457c-84e2-e97c3a7f2539" providerId="AD" clId="Web-{9D23081C-02F7-493D-D17C-6DBECF89D895}"/>
    <pc:docChg chg="addSld modSld">
      <pc:chgData name="Yolanda Bundy" userId="S::ybundy@malibucity.org::e168631e-cb78-457c-84e2-e97c3a7f2539" providerId="AD" clId="Web-{9D23081C-02F7-493D-D17C-6DBECF89D895}" dt="2026-01-27T01:12:38.480" v="160" actId="20577"/>
      <pc:docMkLst>
        <pc:docMk/>
      </pc:docMkLst>
      <pc:sldChg chg="modSp">
        <pc:chgData name="Yolanda Bundy" userId="S::ybundy@malibucity.org::e168631e-cb78-457c-84e2-e97c3a7f2539" providerId="AD" clId="Web-{9D23081C-02F7-493D-D17C-6DBECF89D895}" dt="2026-01-27T01:12:38.480" v="160" actId="20577"/>
        <pc:sldMkLst>
          <pc:docMk/>
          <pc:sldMk cId="1989049892" sldId="317"/>
        </pc:sldMkLst>
        <pc:spChg chg="mod">
          <ac:chgData name="Yolanda Bundy" userId="S::ybundy@malibucity.org::e168631e-cb78-457c-84e2-e97c3a7f2539" providerId="AD" clId="Web-{9D23081C-02F7-493D-D17C-6DBECF89D895}" dt="2026-01-27T01:12:38.480" v="160" actId="20577"/>
          <ac:spMkLst>
            <pc:docMk/>
            <pc:sldMk cId="1989049892" sldId="317"/>
            <ac:spMk id="2" creationId="{579EABD1-ADFF-F20B-58B7-1BF02E772E5A}"/>
          </ac:spMkLst>
        </pc:spChg>
      </pc:sldChg>
      <pc:sldChg chg="modSp add replId">
        <pc:chgData name="Yolanda Bundy" userId="S::ybundy@malibucity.org::e168631e-cb78-457c-84e2-e97c3a7f2539" providerId="AD" clId="Web-{9D23081C-02F7-493D-D17C-6DBECF89D895}" dt="2026-01-27T01:01:59.429" v="132" actId="20577"/>
        <pc:sldMkLst>
          <pc:docMk/>
          <pc:sldMk cId="1447889857" sldId="319"/>
        </pc:sldMkLst>
        <pc:spChg chg="mod">
          <ac:chgData name="Yolanda Bundy" userId="S::ybundy@malibucity.org::e168631e-cb78-457c-84e2-e97c3a7f2539" providerId="AD" clId="Web-{9D23081C-02F7-493D-D17C-6DBECF89D895}" dt="2026-01-27T01:01:59.429" v="132" actId="20577"/>
          <ac:spMkLst>
            <pc:docMk/>
            <pc:sldMk cId="1447889857" sldId="319"/>
            <ac:spMk id="2" creationId="{A3DDEBF4-210D-9388-68B7-72612868081B}"/>
          </ac:spMkLst>
        </pc:spChg>
        <pc:spChg chg="mod">
          <ac:chgData name="Yolanda Bundy" userId="S::ybundy@malibucity.org::e168631e-cb78-457c-84e2-e97c3a7f2539" providerId="AD" clId="Web-{9D23081C-02F7-493D-D17C-6DBECF89D895}" dt="2026-01-27T00:56:12.581" v="100" actId="20577"/>
          <ac:spMkLst>
            <pc:docMk/>
            <pc:sldMk cId="1447889857" sldId="319"/>
            <ac:spMk id="8" creationId="{DB3C5116-053D-A604-E372-4DCA065975C6}"/>
          </ac:spMkLst>
        </pc:spChg>
      </pc:sldChg>
    </pc:docChg>
  </pc:docChgLst>
  <pc:docChgLst>
    <pc:chgData name="Farah Stack" userId="S::fstack@malibucity.org::15f2f462-9807-49d0-8b3f-bdbd050bca2b" providerId="AD" clId="Web-{62AF050C-79B5-1B18-4011-E822D283166F}"/>
    <pc:docChg chg="addSld delSld modSld">
      <pc:chgData name="Farah Stack" userId="S::fstack@malibucity.org::15f2f462-9807-49d0-8b3f-bdbd050bca2b" providerId="AD" clId="Web-{62AF050C-79B5-1B18-4011-E822D283166F}" dt="2026-01-26T23:09:33.644" v="457" actId="1076"/>
      <pc:docMkLst>
        <pc:docMk/>
      </pc:docMkLst>
      <pc:sldChg chg="addSp delSp modSp modNotes">
        <pc:chgData name="Farah Stack" userId="S::fstack@malibucity.org::15f2f462-9807-49d0-8b3f-bdbd050bca2b" providerId="AD" clId="Web-{62AF050C-79B5-1B18-4011-E822D283166F}" dt="2026-01-26T23:09:06.597" v="450" actId="20577"/>
        <pc:sldMkLst>
          <pc:docMk/>
          <pc:sldMk cId="759826120" sldId="268"/>
        </pc:sldMkLst>
        <pc:spChg chg="del">
          <ac:chgData name="Farah Stack" userId="S::fstack@malibucity.org::15f2f462-9807-49d0-8b3f-bdbd050bca2b" providerId="AD" clId="Web-{62AF050C-79B5-1B18-4011-E822D283166F}" dt="2026-01-26T23:03:16.036" v="270"/>
          <ac:spMkLst>
            <pc:docMk/>
            <pc:sldMk cId="759826120" sldId="268"/>
            <ac:spMk id="2" creationId="{9946C1A9-3D8C-8425-7191-4600B29C9C2B}"/>
          </ac:spMkLst>
        </pc:spChg>
        <pc:spChg chg="mod">
          <ac:chgData name="Farah Stack" userId="S::fstack@malibucity.org::15f2f462-9807-49d0-8b3f-bdbd050bca2b" providerId="AD" clId="Web-{62AF050C-79B5-1B18-4011-E822D283166F}" dt="2026-01-26T23:06:06.066" v="407" actId="20577"/>
          <ac:spMkLst>
            <pc:docMk/>
            <pc:sldMk cId="759826120" sldId="268"/>
            <ac:spMk id="8" creationId="{9DE55B5E-D44C-EFC3-95EC-76D699FD7DD3}"/>
          </ac:spMkLst>
        </pc:spChg>
        <pc:spChg chg="add del mod">
          <ac:chgData name="Farah Stack" userId="S::fstack@malibucity.org::15f2f462-9807-49d0-8b3f-bdbd050bca2b" providerId="AD" clId="Web-{62AF050C-79B5-1B18-4011-E822D283166F}" dt="2026-01-26T23:04:11.504" v="292"/>
          <ac:spMkLst>
            <pc:docMk/>
            <pc:sldMk cId="759826120" sldId="268"/>
            <ac:spMk id="9" creationId="{1C57B4C4-8071-7A4D-5E22-9BABA3509741}"/>
          </ac:spMkLst>
        </pc:spChg>
        <pc:spChg chg="add del mod">
          <ac:chgData name="Farah Stack" userId="S::fstack@malibucity.org::15f2f462-9807-49d0-8b3f-bdbd050bca2b" providerId="AD" clId="Web-{62AF050C-79B5-1B18-4011-E822D283166F}" dt="2026-01-26T23:04:42.801" v="363"/>
          <ac:spMkLst>
            <pc:docMk/>
            <pc:sldMk cId="759826120" sldId="268"/>
            <ac:spMk id="10" creationId="{52004978-7190-862A-6536-76D1EC7FF126}"/>
          </ac:spMkLst>
        </pc:spChg>
        <pc:spChg chg="add del mod">
          <ac:chgData name="Farah Stack" userId="S::fstack@malibucity.org::15f2f462-9807-49d0-8b3f-bdbd050bca2b" providerId="AD" clId="Web-{62AF050C-79B5-1B18-4011-E822D283166F}" dt="2026-01-26T23:06:20.613" v="427"/>
          <ac:spMkLst>
            <pc:docMk/>
            <pc:sldMk cId="759826120" sldId="268"/>
            <ac:spMk id="12" creationId="{ECCB8F08-B078-D5BB-972D-4AD474185312}"/>
          </ac:spMkLst>
        </pc:spChg>
        <pc:spChg chg="add mod">
          <ac:chgData name="Farah Stack" userId="S::fstack@malibucity.org::15f2f462-9807-49d0-8b3f-bdbd050bca2b" providerId="AD" clId="Web-{62AF050C-79B5-1B18-4011-E822D283166F}" dt="2026-01-26T23:09:06.597" v="450" actId="20577"/>
          <ac:spMkLst>
            <pc:docMk/>
            <pc:sldMk cId="759826120" sldId="268"/>
            <ac:spMk id="14" creationId="{84289700-D024-BEDC-5C5F-68D02E40CC65}"/>
          </ac:spMkLst>
        </pc:spChg>
      </pc:sldChg>
      <pc:sldChg chg="modSp modNotes">
        <pc:chgData name="Farah Stack" userId="S::fstack@malibucity.org::15f2f462-9807-49d0-8b3f-bdbd050bca2b" providerId="AD" clId="Web-{62AF050C-79B5-1B18-4011-E822D283166F}" dt="2026-01-26T23:07:22.879" v="433"/>
        <pc:sldMkLst>
          <pc:docMk/>
          <pc:sldMk cId="3593255970" sldId="270"/>
        </pc:sldMkLst>
        <pc:picChg chg="mod">
          <ac:chgData name="Farah Stack" userId="S::fstack@malibucity.org::15f2f462-9807-49d0-8b3f-bdbd050bca2b" providerId="AD" clId="Web-{62AF050C-79B5-1B18-4011-E822D283166F}" dt="2026-01-26T22:17:37.965" v="83" actId="1076"/>
          <ac:picMkLst>
            <pc:docMk/>
            <pc:sldMk cId="3593255970" sldId="270"/>
            <ac:picMk id="9" creationId="{0F8F0A44-52D6-C663-5119-F54603EFEF7F}"/>
          </ac:picMkLst>
        </pc:picChg>
      </pc:sldChg>
      <pc:sldChg chg="del">
        <pc:chgData name="Farah Stack" userId="S::fstack@malibucity.org::15f2f462-9807-49d0-8b3f-bdbd050bca2b" providerId="AD" clId="Web-{62AF050C-79B5-1B18-4011-E822D283166F}" dt="2026-01-26T22:37:18.007" v="199"/>
        <pc:sldMkLst>
          <pc:docMk/>
          <pc:sldMk cId="941147529" sldId="314"/>
        </pc:sldMkLst>
      </pc:sldChg>
      <pc:sldChg chg="del">
        <pc:chgData name="Farah Stack" userId="S::fstack@malibucity.org::15f2f462-9807-49d0-8b3f-bdbd050bca2b" providerId="AD" clId="Web-{62AF050C-79B5-1B18-4011-E822D283166F}" dt="2026-01-26T22:37:15.898" v="198"/>
        <pc:sldMkLst>
          <pc:docMk/>
          <pc:sldMk cId="3672474899" sldId="315"/>
        </pc:sldMkLst>
      </pc:sldChg>
      <pc:sldChg chg="addSp delSp modSp add replId modNotes">
        <pc:chgData name="Farah Stack" userId="S::fstack@malibucity.org::15f2f462-9807-49d0-8b3f-bdbd050bca2b" providerId="AD" clId="Web-{62AF050C-79B5-1B18-4011-E822D283166F}" dt="2026-01-26T23:09:33.644" v="457" actId="1076"/>
        <pc:sldMkLst>
          <pc:docMk/>
          <pc:sldMk cId="343360386" sldId="316"/>
        </pc:sldMkLst>
        <pc:spChg chg="add mod">
          <ac:chgData name="Farah Stack" userId="S::fstack@malibucity.org::15f2f462-9807-49d0-8b3f-bdbd050bca2b" providerId="AD" clId="Web-{62AF050C-79B5-1B18-4011-E822D283166F}" dt="2026-01-26T23:09:33.644" v="457" actId="1076"/>
          <ac:spMkLst>
            <pc:docMk/>
            <pc:sldMk cId="343360386" sldId="316"/>
            <ac:spMk id="4" creationId="{0DF6BE85-C215-5784-05C3-8A8E12B7D123}"/>
          </ac:spMkLst>
        </pc:spChg>
        <pc:spChg chg="add mod">
          <ac:chgData name="Farah Stack" userId="S::fstack@malibucity.org::15f2f462-9807-49d0-8b3f-bdbd050bca2b" providerId="AD" clId="Web-{62AF050C-79B5-1B18-4011-E822D283166F}" dt="2026-01-26T23:02:47.958" v="220" actId="1076"/>
          <ac:spMkLst>
            <pc:docMk/>
            <pc:sldMk cId="343360386" sldId="316"/>
            <ac:spMk id="5" creationId="{766C1CA5-1D74-F550-14FC-5EF55B229435}"/>
          </ac:spMkLst>
        </pc:spChg>
        <pc:spChg chg="mod">
          <ac:chgData name="Farah Stack" userId="S::fstack@malibucity.org::15f2f462-9807-49d0-8b3f-bdbd050bca2b" providerId="AD" clId="Web-{62AF050C-79B5-1B18-4011-E822D283166F}" dt="2026-01-26T22:11:28.056" v="10" actId="20577"/>
          <ac:spMkLst>
            <pc:docMk/>
            <pc:sldMk cId="343360386" sldId="316"/>
            <ac:spMk id="8" creationId="{E64D2F5C-2B28-94E4-2339-057B5D1F4102}"/>
          </ac:spMkLst>
        </pc:spChg>
        <pc:spChg chg="add del mod">
          <ac:chgData name="Farah Stack" userId="S::fstack@malibucity.org::15f2f462-9807-49d0-8b3f-bdbd050bca2b" providerId="AD" clId="Web-{62AF050C-79B5-1B18-4011-E822D283166F}" dt="2026-01-26T22:12:06.588" v="23"/>
          <ac:spMkLst>
            <pc:docMk/>
            <pc:sldMk cId="343360386" sldId="316"/>
            <ac:spMk id="11" creationId="{006F5AE2-AB43-1144-06A9-BC6EFF6123DB}"/>
          </ac:spMkLst>
        </pc:spChg>
        <pc:spChg chg="mod">
          <ac:chgData name="Farah Stack" userId="S::fstack@malibucity.org::15f2f462-9807-49d0-8b3f-bdbd050bca2b" providerId="AD" clId="Web-{62AF050C-79B5-1B18-4011-E822D283166F}" dt="2026-01-26T23:02:11.443" v="200" actId="1076"/>
          <ac:spMkLst>
            <pc:docMk/>
            <pc:sldMk cId="343360386" sldId="316"/>
            <ac:spMk id="12" creationId="{C8CF122E-B550-DEB4-4407-94370C4EA8A7}"/>
          </ac:spMkLst>
        </pc:spChg>
        <pc:spChg chg="add mod">
          <ac:chgData name="Farah Stack" userId="S::fstack@malibucity.org::15f2f462-9807-49d0-8b3f-bdbd050bca2b" providerId="AD" clId="Web-{62AF050C-79B5-1B18-4011-E822D283166F}" dt="2026-01-26T23:02:47.974" v="221" actId="1076"/>
          <ac:spMkLst>
            <pc:docMk/>
            <pc:sldMk cId="343360386" sldId="316"/>
            <ac:spMk id="14" creationId="{8CC206E7-D671-530A-B583-DE0AB6FBB014}"/>
          </ac:spMkLst>
        </pc:spChg>
        <pc:spChg chg="add mod">
          <ac:chgData name="Farah Stack" userId="S::fstack@malibucity.org::15f2f462-9807-49d0-8b3f-bdbd050bca2b" providerId="AD" clId="Web-{62AF050C-79B5-1B18-4011-E822D283166F}" dt="2026-01-26T23:02:47.974" v="222" actId="1076"/>
          <ac:spMkLst>
            <pc:docMk/>
            <pc:sldMk cId="343360386" sldId="316"/>
            <ac:spMk id="15" creationId="{DF3ED013-7DF1-1D6A-4C5A-11718D02AD9A}"/>
          </ac:spMkLst>
        </pc:spChg>
        <pc:spChg chg="add mod">
          <ac:chgData name="Farah Stack" userId="S::fstack@malibucity.org::15f2f462-9807-49d0-8b3f-bdbd050bca2b" providerId="AD" clId="Web-{62AF050C-79B5-1B18-4011-E822D283166F}" dt="2026-01-26T23:02:47.989" v="223" actId="1076"/>
          <ac:spMkLst>
            <pc:docMk/>
            <pc:sldMk cId="343360386" sldId="316"/>
            <ac:spMk id="16" creationId="{D7F0E748-0E10-24E0-4800-D0CC99CA663C}"/>
          </ac:spMkLst>
        </pc:spChg>
        <pc:spChg chg="add del mod">
          <ac:chgData name="Farah Stack" userId="S::fstack@malibucity.org::15f2f462-9807-49d0-8b3f-bdbd050bca2b" providerId="AD" clId="Web-{62AF050C-79B5-1B18-4011-E822D283166F}" dt="2026-01-26T22:13:58.214" v="64"/>
          <ac:spMkLst>
            <pc:docMk/>
            <pc:sldMk cId="343360386" sldId="316"/>
            <ac:spMk id="18" creationId="{80211233-356A-C78D-1848-FA05CE4DA22B}"/>
          </ac:spMkLst>
        </pc:spChg>
        <pc:spChg chg="add mod">
          <ac:chgData name="Farah Stack" userId="S::fstack@malibucity.org::15f2f462-9807-49d0-8b3f-bdbd050bca2b" providerId="AD" clId="Web-{62AF050C-79B5-1B18-4011-E822D283166F}" dt="2026-01-26T23:02:47.989" v="224" actId="1076"/>
          <ac:spMkLst>
            <pc:docMk/>
            <pc:sldMk cId="343360386" sldId="316"/>
            <ac:spMk id="19" creationId="{D48B0969-84E9-83B2-765D-BEB688A7D1DF}"/>
          </ac:spMkLst>
        </pc:spChg>
        <pc:spChg chg="add del">
          <ac:chgData name="Farah Stack" userId="S::fstack@malibucity.org::15f2f462-9807-49d0-8b3f-bdbd050bca2b" providerId="AD" clId="Web-{62AF050C-79B5-1B18-4011-E822D283166F}" dt="2026-01-26T22:14:16.105" v="68"/>
          <ac:spMkLst>
            <pc:docMk/>
            <pc:sldMk cId="343360386" sldId="316"/>
            <ac:spMk id="20" creationId="{1BA7841E-11F8-76C6-7DBE-95BAE159DDA7}"/>
          </ac:spMkLst>
        </pc:spChg>
        <pc:spChg chg="add mod">
          <ac:chgData name="Farah Stack" userId="S::fstack@malibucity.org::15f2f462-9807-49d0-8b3f-bdbd050bca2b" providerId="AD" clId="Web-{62AF050C-79B5-1B18-4011-E822D283166F}" dt="2026-01-26T23:02:48.005" v="225" actId="1076"/>
          <ac:spMkLst>
            <pc:docMk/>
            <pc:sldMk cId="343360386" sldId="316"/>
            <ac:spMk id="21" creationId="{2568DFB1-6D4E-B6A4-DE60-F984A3622586}"/>
          </ac:spMkLst>
        </pc:spChg>
        <pc:spChg chg="add mod">
          <ac:chgData name="Farah Stack" userId="S::fstack@malibucity.org::15f2f462-9807-49d0-8b3f-bdbd050bca2b" providerId="AD" clId="Web-{62AF050C-79B5-1B18-4011-E822D283166F}" dt="2026-01-26T23:02:48.005" v="226" actId="1076"/>
          <ac:spMkLst>
            <pc:docMk/>
            <pc:sldMk cId="343360386" sldId="316"/>
            <ac:spMk id="22" creationId="{31194AC4-A403-CFBF-4F93-1341A66CCCF1}"/>
          </ac:spMkLst>
        </pc:spChg>
        <pc:spChg chg="add mod">
          <ac:chgData name="Farah Stack" userId="S::fstack@malibucity.org::15f2f462-9807-49d0-8b3f-bdbd050bca2b" providerId="AD" clId="Web-{62AF050C-79B5-1B18-4011-E822D283166F}" dt="2026-01-26T23:02:48.021" v="227" actId="1076"/>
          <ac:spMkLst>
            <pc:docMk/>
            <pc:sldMk cId="343360386" sldId="316"/>
            <ac:spMk id="23" creationId="{D5DBF6C1-1FCE-3365-9346-FA24E5D7B721}"/>
          </ac:spMkLst>
        </pc:spChg>
        <pc:spChg chg="add mod">
          <ac:chgData name="Farah Stack" userId="S::fstack@malibucity.org::15f2f462-9807-49d0-8b3f-bdbd050bca2b" providerId="AD" clId="Web-{62AF050C-79B5-1B18-4011-E822D283166F}" dt="2026-01-26T22:33:03.975" v="132" actId="20577"/>
          <ac:spMkLst>
            <pc:docMk/>
            <pc:sldMk cId="343360386" sldId="316"/>
            <ac:spMk id="28" creationId="{F02C6B87-A88D-B6C4-43B0-6980C1600583}"/>
          </ac:spMkLst>
        </pc:spChg>
        <pc:spChg chg="add mod">
          <ac:chgData name="Farah Stack" userId="S::fstack@malibucity.org::15f2f462-9807-49d0-8b3f-bdbd050bca2b" providerId="AD" clId="Web-{62AF050C-79B5-1B18-4011-E822D283166F}" dt="2026-01-26T22:33:17.350" v="138" actId="20577"/>
          <ac:spMkLst>
            <pc:docMk/>
            <pc:sldMk cId="343360386" sldId="316"/>
            <ac:spMk id="30" creationId="{CBCE9BCB-A98F-01CF-B6DB-536996DCB8F0}"/>
          </ac:spMkLst>
        </pc:spChg>
        <pc:spChg chg="add mod">
          <ac:chgData name="Farah Stack" userId="S::fstack@malibucity.org::15f2f462-9807-49d0-8b3f-bdbd050bca2b" providerId="AD" clId="Web-{62AF050C-79B5-1B18-4011-E822D283166F}" dt="2026-01-26T22:33:35.865" v="143" actId="1076"/>
          <ac:spMkLst>
            <pc:docMk/>
            <pc:sldMk cId="343360386" sldId="316"/>
            <ac:spMk id="32" creationId="{D64ADE40-C85E-9749-5DF0-5BD856126279}"/>
          </ac:spMkLst>
        </pc:spChg>
        <pc:spChg chg="add mod">
          <ac:chgData name="Farah Stack" userId="S::fstack@malibucity.org::15f2f462-9807-49d0-8b3f-bdbd050bca2b" providerId="AD" clId="Web-{62AF050C-79B5-1B18-4011-E822D283166F}" dt="2026-01-26T22:33:51.053" v="148" actId="1076"/>
          <ac:spMkLst>
            <pc:docMk/>
            <pc:sldMk cId="343360386" sldId="316"/>
            <ac:spMk id="34" creationId="{EF5EAFE6-AD35-FCBD-C2DC-D4691463E76B}"/>
          </ac:spMkLst>
        </pc:spChg>
        <pc:spChg chg="add mod">
          <ac:chgData name="Farah Stack" userId="S::fstack@malibucity.org::15f2f462-9807-49d0-8b3f-bdbd050bca2b" providerId="AD" clId="Web-{62AF050C-79B5-1B18-4011-E822D283166F}" dt="2026-01-26T22:34:45.178" v="157" actId="20577"/>
          <ac:spMkLst>
            <pc:docMk/>
            <pc:sldMk cId="343360386" sldId="316"/>
            <ac:spMk id="35" creationId="{74BF805D-83FD-95F5-4354-46306B1C5E21}"/>
          </ac:spMkLst>
        </pc:spChg>
        <pc:spChg chg="add mod">
          <ac:chgData name="Farah Stack" userId="S::fstack@malibucity.org::15f2f462-9807-49d0-8b3f-bdbd050bca2b" providerId="AD" clId="Web-{62AF050C-79B5-1B18-4011-E822D283166F}" dt="2026-01-26T22:35:55.475" v="179" actId="1076"/>
          <ac:spMkLst>
            <pc:docMk/>
            <pc:sldMk cId="343360386" sldId="316"/>
            <ac:spMk id="36" creationId="{5FD0B79B-D865-391E-31F0-DF309A81843D}"/>
          </ac:spMkLst>
        </pc:spChg>
        <pc:spChg chg="add mod">
          <ac:chgData name="Farah Stack" userId="S::fstack@malibucity.org::15f2f462-9807-49d0-8b3f-bdbd050bca2b" providerId="AD" clId="Web-{62AF050C-79B5-1B18-4011-E822D283166F}" dt="2026-01-26T22:36:07.866" v="182" actId="20577"/>
          <ac:spMkLst>
            <pc:docMk/>
            <pc:sldMk cId="343360386" sldId="316"/>
            <ac:spMk id="37" creationId="{86E66085-1282-8E27-5229-14D2B106275F}"/>
          </ac:spMkLst>
        </pc:spChg>
        <pc:picChg chg="add mod">
          <ac:chgData name="Farah Stack" userId="S::fstack@malibucity.org::15f2f462-9807-49d0-8b3f-bdbd050bca2b" providerId="AD" clId="Web-{62AF050C-79B5-1B18-4011-E822D283166F}" dt="2026-01-26T23:02:47.958" v="219" actId="1076"/>
          <ac:picMkLst>
            <pc:docMk/>
            <pc:sldMk cId="343360386" sldId="316"/>
            <ac:picMk id="2" creationId="{82E634FF-966F-94D6-181A-5FEBBD7F9DC3}"/>
          </ac:picMkLst>
        </pc:picChg>
        <pc:picChg chg="add mod modCrop">
          <ac:chgData name="Farah Stack" userId="S::fstack@malibucity.org::15f2f462-9807-49d0-8b3f-bdbd050bca2b" providerId="AD" clId="Web-{62AF050C-79B5-1B18-4011-E822D283166F}" dt="2026-01-26T23:02:48.036" v="228" actId="1076"/>
          <ac:picMkLst>
            <pc:docMk/>
            <pc:sldMk cId="343360386" sldId="316"/>
            <ac:picMk id="3" creationId="{3142C253-6405-0583-D59C-EA33B49AA27B}"/>
          </ac:picMkLst>
        </pc:picChg>
        <pc:picChg chg="del">
          <ac:chgData name="Farah Stack" userId="S::fstack@malibucity.org::15f2f462-9807-49d0-8b3f-bdbd050bca2b" providerId="AD" clId="Web-{62AF050C-79B5-1B18-4011-E822D283166F}" dt="2026-01-26T22:11:34.978" v="11"/>
          <ac:picMkLst>
            <pc:docMk/>
            <pc:sldMk cId="343360386" sldId="316"/>
            <ac:picMk id="4" creationId="{1086CA5D-6507-1C7E-5851-C5620D655EA1}"/>
          </ac:picMkLst>
        </pc:picChg>
        <pc:picChg chg="add mod">
          <ac:chgData name="Farah Stack" userId="S::fstack@malibucity.org::15f2f462-9807-49d0-8b3f-bdbd050bca2b" providerId="AD" clId="Web-{62AF050C-79B5-1B18-4011-E822D283166F}" dt="2026-01-26T22:32:27.115" v="125" actId="1076"/>
          <ac:picMkLst>
            <pc:docMk/>
            <pc:sldMk cId="343360386" sldId="316"/>
            <ac:picMk id="24" creationId="{35059C4C-F3EC-281C-3D56-2531B88DB586}"/>
          </ac:picMkLst>
        </pc:picChg>
        <pc:picChg chg="add mod">
          <ac:chgData name="Farah Stack" userId="S::fstack@malibucity.org::15f2f462-9807-49d0-8b3f-bdbd050bca2b" providerId="AD" clId="Web-{62AF050C-79B5-1B18-4011-E822D283166F}" dt="2026-01-26T22:32:40.474" v="128" actId="1076"/>
          <ac:picMkLst>
            <pc:docMk/>
            <pc:sldMk cId="343360386" sldId="316"/>
            <ac:picMk id="26" creationId="{E47DE7DC-6623-C89A-8F76-D158FD2C4687}"/>
          </ac:picMkLst>
        </pc:picChg>
      </pc:sldChg>
      <pc:sldChg chg="add replId">
        <pc:chgData name="Farah Stack" userId="S::fstack@malibucity.org::15f2f462-9807-49d0-8b3f-bdbd050bca2b" providerId="AD" clId="Web-{62AF050C-79B5-1B18-4011-E822D283166F}" dt="2026-01-26T23:02:57.427" v="229"/>
        <pc:sldMkLst>
          <pc:docMk/>
          <pc:sldMk cId="1989049892" sldId="317"/>
        </pc:sldMkLst>
      </pc:sldChg>
      <pc:sldChg chg="addSp delSp modSp add replId">
        <pc:chgData name="Farah Stack" userId="S::fstack@malibucity.org::15f2f462-9807-49d0-8b3f-bdbd050bca2b" providerId="AD" clId="Web-{62AF050C-79B5-1B18-4011-E822D283166F}" dt="2026-01-26T23:08:50.738" v="441" actId="1076"/>
        <pc:sldMkLst>
          <pc:docMk/>
          <pc:sldMk cId="3034752557" sldId="318"/>
        </pc:sldMkLst>
        <pc:picChg chg="add del mod">
          <ac:chgData name="Farah Stack" userId="S::fstack@malibucity.org::15f2f462-9807-49d0-8b3f-bdbd050bca2b" providerId="AD" clId="Web-{62AF050C-79B5-1B18-4011-E822D283166F}" dt="2026-01-26T23:08:14.910" v="435"/>
          <ac:picMkLst>
            <pc:docMk/>
            <pc:sldMk cId="3034752557" sldId="318"/>
            <ac:picMk id="2" creationId="{90F9BA70-82BD-2EE5-D208-622280FDE59B}"/>
          </ac:picMkLst>
        </pc:picChg>
        <pc:picChg chg="add mod">
          <ac:chgData name="Farah Stack" userId="S::fstack@malibucity.org::15f2f462-9807-49d0-8b3f-bdbd050bca2b" providerId="AD" clId="Web-{62AF050C-79B5-1B18-4011-E822D283166F}" dt="2026-01-26T23:08:50.738" v="441" actId="1076"/>
          <ac:picMkLst>
            <pc:docMk/>
            <pc:sldMk cId="3034752557" sldId="318"/>
            <ac:picMk id="9" creationId="{E2A99897-A724-308A-8733-516CB3088668}"/>
          </ac:picMkLst>
        </pc:picChg>
      </pc:sldChg>
    </pc:docChg>
  </pc:docChgLst>
  <pc:docChgLst>
    <pc:chgData name="Yolanda Bundy" userId="S::ybundy@malibucity.org::e168631e-cb78-457c-84e2-e97c3a7f2539" providerId="AD" clId="Web-{43E4A408-F5D6-F59C-1DA7-B71970410AAB}"/>
    <pc:docChg chg="modSld">
      <pc:chgData name="Yolanda Bundy" userId="S::ybundy@malibucity.org::e168631e-cb78-457c-84e2-e97c3a7f2539" providerId="AD" clId="Web-{43E4A408-F5D6-F59C-1DA7-B71970410AAB}" dt="2026-01-27T01:11:03.214" v="194" actId="1076"/>
      <pc:docMkLst>
        <pc:docMk/>
      </pc:docMkLst>
      <pc:sldChg chg="modSp">
        <pc:chgData name="Yolanda Bundy" userId="S::ybundy@malibucity.org::e168631e-cb78-457c-84e2-e97c3a7f2539" providerId="AD" clId="Web-{43E4A408-F5D6-F59C-1DA7-B71970410AAB}" dt="2026-01-27T01:11:03.214" v="194" actId="1076"/>
        <pc:sldMkLst>
          <pc:docMk/>
          <pc:sldMk cId="759826120" sldId="268"/>
        </pc:sldMkLst>
        <pc:spChg chg="mod">
          <ac:chgData name="Yolanda Bundy" userId="S::ybundy@malibucity.org::e168631e-cb78-457c-84e2-e97c3a7f2539" providerId="AD" clId="Web-{43E4A408-F5D6-F59C-1DA7-B71970410AAB}" dt="2026-01-27T01:11:03.214" v="194" actId="1076"/>
          <ac:spMkLst>
            <pc:docMk/>
            <pc:sldMk cId="759826120" sldId="268"/>
            <ac:spMk id="11" creationId="{8720F44D-37A7-5DB1-18EB-EA96C86C9BB8}"/>
          </ac:spMkLst>
        </pc:spChg>
      </pc:sldChg>
      <pc:sldChg chg="modSp">
        <pc:chgData name="Yolanda Bundy" userId="S::ybundy@malibucity.org::e168631e-cb78-457c-84e2-e97c3a7f2539" providerId="AD" clId="Web-{43E4A408-F5D6-F59C-1DA7-B71970410AAB}" dt="2026-01-27T00:50:20.177" v="193" actId="20577"/>
        <pc:sldMkLst>
          <pc:docMk/>
          <pc:sldMk cId="1989049892" sldId="317"/>
        </pc:sldMkLst>
        <pc:spChg chg="mod">
          <ac:chgData name="Yolanda Bundy" userId="S::ybundy@malibucity.org::e168631e-cb78-457c-84e2-e97c3a7f2539" providerId="AD" clId="Web-{43E4A408-F5D6-F59C-1DA7-B71970410AAB}" dt="2026-01-27T00:50:20.177" v="193" actId="20577"/>
          <ac:spMkLst>
            <pc:docMk/>
            <pc:sldMk cId="1989049892" sldId="317"/>
            <ac:spMk id="2" creationId="{579EABD1-ADFF-F20B-58B7-1BF02E772E5A}"/>
          </ac:spMkLst>
        </pc:spChg>
        <pc:spChg chg="mod">
          <ac:chgData name="Yolanda Bundy" userId="S::ybundy@malibucity.org::e168631e-cb78-457c-84e2-e97c3a7f2539" providerId="AD" clId="Web-{43E4A408-F5D6-F59C-1DA7-B71970410AAB}" dt="2026-01-27T00:35:49.791" v="12" actId="20577"/>
          <ac:spMkLst>
            <pc:docMk/>
            <pc:sldMk cId="1989049892" sldId="317"/>
            <ac:spMk id="8" creationId="{DDDBD421-0136-441A-61CB-1823B90AB1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05D4D-F91E-4FB6-B381-738C29DDA52D}" type="datetimeFigureOut">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3D95D-9335-43C9-9E5D-48612286411B}" type="slidenum">
              <a:t>‹#›</a:t>
            </a:fld>
            <a:endParaRPr lang="en-US"/>
          </a:p>
        </p:txBody>
      </p:sp>
    </p:spTree>
    <p:extLst>
      <p:ext uri="{BB962C8B-B14F-4D97-AF65-F5344CB8AC3E}">
        <p14:creationId xmlns:p14="http://schemas.microsoft.com/office/powerpoint/2010/main" val="134777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Mayor and City Council. Thank you for the opportunity to present tonight. I’ll provide a brief update on fire rebuild permits and the progress of rebuilding efforts here in Malibu.</a:t>
            </a:r>
          </a:p>
        </p:txBody>
      </p:sp>
      <p:sp>
        <p:nvSpPr>
          <p:cNvPr id="4" name="Slide Number Placeholder 3"/>
          <p:cNvSpPr>
            <a:spLocks noGrp="1"/>
          </p:cNvSpPr>
          <p:nvPr>
            <p:ph type="sldNum" sz="quarter" idx="5"/>
          </p:nvPr>
        </p:nvSpPr>
        <p:spPr/>
        <p:txBody>
          <a:bodyPr/>
          <a:lstStyle/>
          <a:p>
            <a:fld id="{4463D95D-9335-43C9-9E5D-48612286411B}" type="slidenum">
              <a:rPr lang="en-US"/>
              <a:t>1</a:t>
            </a:fld>
            <a:endParaRPr lang="en-US"/>
          </a:p>
        </p:txBody>
      </p:sp>
    </p:spTree>
    <p:extLst>
      <p:ext uri="{BB962C8B-B14F-4D97-AF65-F5344CB8AC3E}">
        <p14:creationId xmlns:p14="http://schemas.microsoft.com/office/powerpoint/2010/main" val="235695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E2E09-695C-A9B5-A5C6-C5D90ABCF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AC57B-5525-D248-A79F-EFD35BDFB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7E9E8-231F-C19B-FF00-D70E0CEF7A7A}"/>
              </a:ext>
            </a:extLst>
          </p:cNvPr>
          <p:cNvSpPr>
            <a:spLocks noGrp="1"/>
          </p:cNvSpPr>
          <p:nvPr>
            <p:ph type="body" idx="1"/>
          </p:nvPr>
        </p:nvSpPr>
        <p:spPr/>
        <p:txBody>
          <a:bodyPr/>
          <a:lstStyle/>
          <a:p>
            <a:r>
              <a:rPr lang="en-US">
                <a:latin typeface="Calibri"/>
                <a:ea typeface="Calibri"/>
                <a:cs typeface="Calibri"/>
              </a:rPr>
              <a:t>As of today, we have issued 519 building permits.</a:t>
            </a:r>
          </a:p>
          <a:p>
            <a:endParaRPr lang="en-US">
              <a:latin typeface="Calibri"/>
              <a:ea typeface="Calibri"/>
              <a:cs typeface="Calibri"/>
            </a:endParaRPr>
          </a:p>
          <a:p>
            <a:r>
              <a:rPr lang="en-US">
                <a:latin typeface="Calibri"/>
                <a:ea typeface="Calibri"/>
                <a:cs typeface="Calibri"/>
              </a:rPr>
              <a:t>For Single-Family Residences, we have 69 projects under Planning Review, 150 total applications approved by planning, 197 approved planning entitlements, 46 projects submitted for building plan check, and 24 building permits issued.</a:t>
            </a:r>
          </a:p>
          <a:p>
            <a:endParaRPr lang="en-US">
              <a:latin typeface="Calibri"/>
              <a:ea typeface="Calibri"/>
              <a:cs typeface="Calibri"/>
            </a:endParaRPr>
          </a:p>
          <a:p>
            <a:r>
              <a:rPr lang="en-US"/>
              <a:t>We are expecting few more by the end of this week.</a:t>
            </a:r>
            <a:endParaRPr lang="en-US">
              <a:latin typeface="Calibri"/>
              <a:ea typeface="Calibri"/>
              <a:cs typeface="Calibri"/>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D625389F-5FC5-A999-4D76-D30E7F34A0E5}"/>
              </a:ext>
            </a:extLst>
          </p:cNvPr>
          <p:cNvSpPr>
            <a:spLocks noGrp="1"/>
          </p:cNvSpPr>
          <p:nvPr>
            <p:ph type="sldNum" sz="quarter" idx="5"/>
          </p:nvPr>
        </p:nvSpPr>
        <p:spPr/>
        <p:txBody>
          <a:bodyPr/>
          <a:lstStyle/>
          <a:p>
            <a:fld id="{14C2D398-06E6-42C4-BA02-1EAF00B72DB7}" type="slidenum">
              <a:rPr lang="en-US" smtClean="0"/>
              <a:t>2</a:t>
            </a:fld>
            <a:endParaRPr lang="en-US"/>
          </a:p>
        </p:txBody>
      </p:sp>
    </p:spTree>
    <p:extLst>
      <p:ext uri="{BB962C8B-B14F-4D97-AF65-F5344CB8AC3E}">
        <p14:creationId xmlns:p14="http://schemas.microsoft.com/office/powerpoint/2010/main" val="224865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4463D95D-9335-43C9-9E5D-48612286411B}" type="slidenum">
              <a:rPr lang="en-US"/>
              <a:t>3</a:t>
            </a:fld>
            <a:endParaRPr lang="en-US"/>
          </a:p>
        </p:txBody>
      </p:sp>
    </p:spTree>
    <p:extLst>
      <p:ext uri="{BB962C8B-B14F-4D97-AF65-F5344CB8AC3E}">
        <p14:creationId xmlns:p14="http://schemas.microsoft.com/office/powerpoint/2010/main" val="231351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DF41-1250-4F1D-D437-3BA8F67FA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F754B-FFCA-6D7C-428B-627B4478E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6D310-0A6B-619F-9DD7-63F6A113039A}"/>
              </a:ext>
            </a:extLst>
          </p:cNvPr>
          <p:cNvSpPr>
            <a:spLocks noGrp="1"/>
          </p:cNvSpPr>
          <p:nvPr>
            <p:ph type="body" idx="1"/>
          </p:nvPr>
        </p:nvSpPr>
        <p:spPr/>
        <p:txBody>
          <a:bodyPr/>
          <a:lstStyle/>
          <a:p>
            <a:endParaRPr lang="en-US" b="1">
              <a:ea typeface="Calibri"/>
              <a:cs typeface="Calibri"/>
            </a:endParaRPr>
          </a:p>
        </p:txBody>
      </p:sp>
      <p:sp>
        <p:nvSpPr>
          <p:cNvPr id="4" name="Slide Number Placeholder 3">
            <a:extLst>
              <a:ext uri="{FF2B5EF4-FFF2-40B4-BE49-F238E27FC236}">
                <a16:creationId xmlns:a16="http://schemas.microsoft.com/office/drawing/2014/main" id="{5B14FEC9-323C-5A43-853B-5C8487988E89}"/>
              </a:ext>
            </a:extLst>
          </p:cNvPr>
          <p:cNvSpPr>
            <a:spLocks noGrp="1"/>
          </p:cNvSpPr>
          <p:nvPr>
            <p:ph type="sldNum" sz="quarter" idx="5"/>
          </p:nvPr>
        </p:nvSpPr>
        <p:spPr/>
        <p:txBody>
          <a:bodyPr/>
          <a:lstStyle/>
          <a:p>
            <a:fld id="{4463D95D-9335-43C9-9E5D-48612286411B}" type="slidenum">
              <a:rPr lang="en-US"/>
              <a:t>4</a:t>
            </a:fld>
            <a:endParaRPr lang="en-US"/>
          </a:p>
        </p:txBody>
      </p:sp>
    </p:spTree>
    <p:extLst>
      <p:ext uri="{BB962C8B-B14F-4D97-AF65-F5344CB8AC3E}">
        <p14:creationId xmlns:p14="http://schemas.microsoft.com/office/powerpoint/2010/main" val="341320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F3FC-46A6-EAC7-B052-9580897EA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FBA75-7627-3D7F-5666-1BFF9A66D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268C7-134F-EFD9-1566-2E19C70ABB38}"/>
              </a:ext>
            </a:extLst>
          </p:cNvPr>
          <p:cNvSpPr>
            <a:spLocks noGrp="1"/>
          </p:cNvSpPr>
          <p:nvPr>
            <p:ph type="body" idx="1"/>
          </p:nvPr>
        </p:nvSpPr>
        <p:spPr/>
        <p:txBody>
          <a:bodyPr/>
          <a:lstStyle/>
          <a:p>
            <a:endParaRPr lang="en-US" b="1">
              <a:ea typeface="Calibri"/>
              <a:cs typeface="Calibri"/>
            </a:endParaRPr>
          </a:p>
        </p:txBody>
      </p:sp>
      <p:sp>
        <p:nvSpPr>
          <p:cNvPr id="4" name="Slide Number Placeholder 3">
            <a:extLst>
              <a:ext uri="{FF2B5EF4-FFF2-40B4-BE49-F238E27FC236}">
                <a16:creationId xmlns:a16="http://schemas.microsoft.com/office/drawing/2014/main" id="{5D142631-7F85-17FF-C5D2-FD93AE61AEDD}"/>
              </a:ext>
            </a:extLst>
          </p:cNvPr>
          <p:cNvSpPr>
            <a:spLocks noGrp="1"/>
          </p:cNvSpPr>
          <p:nvPr>
            <p:ph type="sldNum" sz="quarter" idx="5"/>
          </p:nvPr>
        </p:nvSpPr>
        <p:spPr/>
        <p:txBody>
          <a:bodyPr/>
          <a:lstStyle/>
          <a:p>
            <a:fld id="{4463D95D-9335-43C9-9E5D-48612286411B}" type="slidenum">
              <a:rPr lang="en-US"/>
              <a:t>5</a:t>
            </a:fld>
            <a:endParaRPr lang="en-US"/>
          </a:p>
        </p:txBody>
      </p:sp>
    </p:spTree>
    <p:extLst>
      <p:ext uri="{BB962C8B-B14F-4D97-AF65-F5344CB8AC3E}">
        <p14:creationId xmlns:p14="http://schemas.microsoft.com/office/powerpoint/2010/main" val="361258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0F5E1-4327-5CEA-0DDB-0167152CC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4DC-BAC1-35AA-074D-730ACAE29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9AB5F-C4D8-D178-5B39-98DFFC11384A}"/>
              </a:ext>
            </a:extLst>
          </p:cNvPr>
          <p:cNvSpPr>
            <a:spLocks noGrp="1"/>
          </p:cNvSpPr>
          <p:nvPr>
            <p:ph type="body" idx="1"/>
          </p:nvPr>
        </p:nvSpPr>
        <p:spPr/>
        <p:txBody>
          <a:bodyPr/>
          <a:lstStyle/>
          <a:p>
            <a:endParaRPr lang="en-US" b="1">
              <a:ea typeface="Calibri"/>
              <a:cs typeface="Calibri"/>
            </a:endParaRPr>
          </a:p>
        </p:txBody>
      </p:sp>
      <p:sp>
        <p:nvSpPr>
          <p:cNvPr id="4" name="Slide Number Placeholder 3">
            <a:extLst>
              <a:ext uri="{FF2B5EF4-FFF2-40B4-BE49-F238E27FC236}">
                <a16:creationId xmlns:a16="http://schemas.microsoft.com/office/drawing/2014/main" id="{D5AA07D3-23E7-BA9B-076A-81D5BA464C21}"/>
              </a:ext>
            </a:extLst>
          </p:cNvPr>
          <p:cNvSpPr>
            <a:spLocks noGrp="1"/>
          </p:cNvSpPr>
          <p:nvPr>
            <p:ph type="sldNum" sz="quarter" idx="5"/>
          </p:nvPr>
        </p:nvSpPr>
        <p:spPr/>
        <p:txBody>
          <a:bodyPr/>
          <a:lstStyle/>
          <a:p>
            <a:fld id="{4463D95D-9335-43C9-9E5D-48612286411B}" type="slidenum">
              <a:rPr lang="en-US"/>
              <a:t>6</a:t>
            </a:fld>
            <a:endParaRPr lang="en-US"/>
          </a:p>
        </p:txBody>
      </p:sp>
    </p:spTree>
    <p:extLst>
      <p:ext uri="{BB962C8B-B14F-4D97-AF65-F5344CB8AC3E}">
        <p14:creationId xmlns:p14="http://schemas.microsoft.com/office/powerpoint/2010/main" val="250042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a:t>
            </a:r>
            <a:r>
              <a:rPr lang="en-US" b="1"/>
              <a:t>Wednesday, Jan 28, 3 PM - 5 PM </a:t>
            </a:r>
            <a:r>
              <a:rPr lang="en-US"/>
              <a:t>in the </a:t>
            </a:r>
            <a:r>
              <a:rPr lang="en-US" b="1"/>
              <a:t>Council Theater, </a:t>
            </a:r>
            <a:r>
              <a:rPr lang="en-US"/>
              <a:t>Habitat for Humanity will be here to provide a presentation on their programs designed to support families rebuilding after the Palisades Fire.</a:t>
            </a:r>
            <a:endParaRPr lang="en-US">
              <a:ea typeface="Calibri" panose="020F0502020204030204"/>
              <a:cs typeface="Calibri" panose="020F0502020204030204"/>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4463D95D-9335-43C9-9E5D-48612286411B}" type="slidenum">
              <a:rPr lang="en-US"/>
              <a:t>7</a:t>
            </a:fld>
            <a:endParaRPr lang="en-US"/>
          </a:p>
        </p:txBody>
      </p:sp>
    </p:spTree>
    <p:extLst>
      <p:ext uri="{BB962C8B-B14F-4D97-AF65-F5344CB8AC3E}">
        <p14:creationId xmlns:p14="http://schemas.microsoft.com/office/powerpoint/2010/main" val="327897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l="-4000" r="-4000"/>
          </a:stretch>
        </a:blipFill>
        <a:effectLst/>
      </p:bgPr>
    </p:bg>
    <p:spTree>
      <p:nvGrpSpPr>
        <p:cNvPr id="1" name=""/>
        <p:cNvGrpSpPr/>
        <p:nvPr/>
      </p:nvGrpSpPr>
      <p:grpSpPr>
        <a:xfrm>
          <a:off x="0" y="0"/>
          <a:ext cx="0" cy="0"/>
          <a:chOff x="0" y="0"/>
          <a:chExt cx="0" cy="0"/>
        </a:xfrm>
      </p:grpSpPr>
      <p:grpSp>
        <p:nvGrpSpPr>
          <p:cNvPr id="3" name="Group 3"/>
          <p:cNvGrpSpPr/>
          <p:nvPr/>
        </p:nvGrpSpPr>
        <p:grpSpPr>
          <a:xfrm>
            <a:off x="5811231" y="3893795"/>
            <a:ext cx="12617446" cy="2896370"/>
            <a:chOff x="0" y="0"/>
            <a:chExt cx="6580050" cy="1510469"/>
          </a:xfrm>
        </p:grpSpPr>
        <p:sp>
          <p:nvSpPr>
            <p:cNvPr id="4" name="Freeform 4"/>
            <p:cNvSpPr/>
            <p:nvPr/>
          </p:nvSpPr>
          <p:spPr>
            <a:xfrm>
              <a:off x="0" y="0"/>
              <a:ext cx="6580050" cy="1510469"/>
            </a:xfrm>
            <a:custGeom>
              <a:avLst/>
              <a:gdLst/>
              <a:ahLst/>
              <a:cxnLst/>
              <a:rect l="l" t="t" r="r" b="b"/>
              <a:pathLst>
                <a:path w="6580050" h="1510469">
                  <a:moveTo>
                    <a:pt x="0" y="0"/>
                  </a:moveTo>
                  <a:lnTo>
                    <a:pt x="6580050" y="0"/>
                  </a:lnTo>
                  <a:lnTo>
                    <a:pt x="6580050" y="1510469"/>
                  </a:lnTo>
                  <a:lnTo>
                    <a:pt x="0" y="1510469"/>
                  </a:lnTo>
                  <a:close/>
                </a:path>
              </a:pathLst>
            </a:custGeom>
            <a:solidFill>
              <a:srgbClr val="F0F1F5">
                <a:alpha val="84706"/>
              </a:srgbClr>
            </a:solidFill>
          </p:spPr>
          <p:txBody>
            <a:bodyPr/>
            <a:lstStyle/>
            <a:p>
              <a:endParaRPr lang="en-US"/>
            </a:p>
          </p:txBody>
        </p:sp>
      </p:grpSp>
      <p:sp>
        <p:nvSpPr>
          <p:cNvPr id="5" name="Freeform 5"/>
          <p:cNvSpPr/>
          <p:nvPr/>
        </p:nvSpPr>
        <p:spPr>
          <a:xfrm>
            <a:off x="7317840" y="0"/>
            <a:ext cx="10972667" cy="3342091"/>
          </a:xfrm>
          <a:custGeom>
            <a:avLst/>
            <a:gdLst/>
            <a:ahLst/>
            <a:cxnLst/>
            <a:rect l="l" t="t" r="r" b="b"/>
            <a:pathLst>
              <a:path w="10972667" h="3342091">
                <a:moveTo>
                  <a:pt x="0" y="0"/>
                </a:moveTo>
                <a:lnTo>
                  <a:pt x="10972667" y="0"/>
                </a:lnTo>
                <a:lnTo>
                  <a:pt x="10972667" y="3342091"/>
                </a:lnTo>
                <a:lnTo>
                  <a:pt x="0" y="3342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a:off x="0" y="8271959"/>
            <a:ext cx="16252642" cy="2173791"/>
          </a:xfrm>
          <a:custGeom>
            <a:avLst/>
            <a:gdLst/>
            <a:ahLst/>
            <a:cxnLst/>
            <a:rect l="l" t="t" r="r" b="b"/>
            <a:pathLst>
              <a:path w="16252642" h="2173791">
                <a:moveTo>
                  <a:pt x="16252642" y="0"/>
                </a:moveTo>
                <a:lnTo>
                  <a:pt x="0" y="0"/>
                </a:lnTo>
                <a:lnTo>
                  <a:pt x="0" y="2173791"/>
                </a:lnTo>
                <a:lnTo>
                  <a:pt x="16252642" y="2173791"/>
                </a:lnTo>
                <a:lnTo>
                  <a:pt x="1625264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12188389" y="1999080"/>
            <a:ext cx="4009043" cy="1157221"/>
            <a:chOff x="0" y="0"/>
            <a:chExt cx="5345391" cy="1542961"/>
          </a:xfrm>
        </p:grpSpPr>
        <p:sp>
          <p:nvSpPr>
            <p:cNvPr id="8" name="Freeform 8"/>
            <p:cNvSpPr/>
            <p:nvPr/>
          </p:nvSpPr>
          <p:spPr>
            <a:xfrm>
              <a:off x="0" y="0"/>
              <a:ext cx="1673438" cy="1542961"/>
            </a:xfrm>
            <a:custGeom>
              <a:avLst/>
              <a:gdLst/>
              <a:ahLst/>
              <a:cxnLst/>
              <a:rect l="l" t="t" r="r" b="b"/>
              <a:pathLst>
                <a:path w="1673438" h="1542961">
                  <a:moveTo>
                    <a:pt x="0" y="0"/>
                  </a:moveTo>
                  <a:lnTo>
                    <a:pt x="1673438" y="0"/>
                  </a:lnTo>
                  <a:lnTo>
                    <a:pt x="1673438" y="1542961"/>
                  </a:lnTo>
                  <a:lnTo>
                    <a:pt x="0" y="1542961"/>
                  </a:lnTo>
                  <a:lnTo>
                    <a:pt x="0" y="0"/>
                  </a:lnTo>
                  <a:close/>
                </a:path>
              </a:pathLst>
            </a:custGeom>
            <a:blipFill>
              <a:blip r:embed="rId8"/>
              <a:stretch>
                <a:fillRect b="-4707"/>
              </a:stretch>
            </a:blipFill>
          </p:spPr>
          <p:txBody>
            <a:bodyPr/>
            <a:lstStyle/>
            <a:p>
              <a:endParaRPr lang="en-US"/>
            </a:p>
          </p:txBody>
        </p:sp>
        <p:sp>
          <p:nvSpPr>
            <p:cNvPr id="9" name="Freeform 9"/>
            <p:cNvSpPr/>
            <p:nvPr/>
          </p:nvSpPr>
          <p:spPr>
            <a:xfrm>
              <a:off x="1673438" y="246916"/>
              <a:ext cx="3671953" cy="1049129"/>
            </a:xfrm>
            <a:custGeom>
              <a:avLst/>
              <a:gdLst/>
              <a:ahLst/>
              <a:cxnLst/>
              <a:rect l="l" t="t" r="r" b="b"/>
              <a:pathLst>
                <a:path w="3671953" h="1049129">
                  <a:moveTo>
                    <a:pt x="0" y="0"/>
                  </a:moveTo>
                  <a:lnTo>
                    <a:pt x="3671953" y="0"/>
                  </a:lnTo>
                  <a:lnTo>
                    <a:pt x="3671953" y="1049129"/>
                  </a:lnTo>
                  <a:lnTo>
                    <a:pt x="0" y="1049129"/>
                  </a:lnTo>
                  <a:lnTo>
                    <a:pt x="0" y="0"/>
                  </a:lnTo>
                  <a:close/>
                </a:path>
              </a:pathLst>
            </a:custGeom>
            <a:blipFill>
              <a:blip r:embed="rId9"/>
              <a:stretch>
                <a:fillRect/>
              </a:stretch>
            </a:blipFill>
          </p:spPr>
          <p:txBody>
            <a:bodyPr/>
            <a:lstStyle/>
            <a:p>
              <a:endParaRPr lang="en-US"/>
            </a:p>
          </p:txBody>
        </p:sp>
      </p:grpSp>
      <p:sp>
        <p:nvSpPr>
          <p:cNvPr id="10" name="TextBox 10"/>
          <p:cNvSpPr txBox="1"/>
          <p:nvPr/>
        </p:nvSpPr>
        <p:spPr>
          <a:xfrm>
            <a:off x="7622055" y="4124256"/>
            <a:ext cx="9594466" cy="501163"/>
          </a:xfrm>
          <a:prstGeom prst="rect">
            <a:avLst/>
          </a:prstGeom>
        </p:spPr>
        <p:txBody>
          <a:bodyPr lIns="0" tIns="0" rIns="0" bIns="0" rtlCol="0" anchor="t">
            <a:spAutoFit/>
          </a:bodyPr>
          <a:lstStyle/>
          <a:p>
            <a:pPr algn="ctr">
              <a:lnSpc>
                <a:spcPts val="4052"/>
              </a:lnSpc>
            </a:pPr>
            <a:r>
              <a:rPr lang="en-US" sz="3200" b="1">
                <a:solidFill>
                  <a:srgbClr val="07BDCD"/>
                </a:solidFill>
                <a:latin typeface="Montserrat Bold"/>
                <a:sym typeface="Montserrat Bold"/>
              </a:rPr>
              <a:t>City of Malibu</a:t>
            </a:r>
            <a:endParaRPr lang="en-US"/>
          </a:p>
        </p:txBody>
      </p:sp>
      <p:sp>
        <p:nvSpPr>
          <p:cNvPr id="11" name="TextBox 11"/>
          <p:cNvSpPr txBox="1"/>
          <p:nvPr/>
        </p:nvSpPr>
        <p:spPr>
          <a:xfrm>
            <a:off x="5977215" y="5025108"/>
            <a:ext cx="12885655" cy="621902"/>
          </a:xfrm>
          <a:prstGeom prst="rect">
            <a:avLst/>
          </a:prstGeom>
        </p:spPr>
        <p:txBody>
          <a:bodyPr wrap="square" lIns="0" tIns="0" rIns="0" bIns="0" rtlCol="0" anchor="t">
            <a:spAutoFit/>
          </a:bodyPr>
          <a:lstStyle/>
          <a:p>
            <a:pPr algn="ctr">
              <a:lnSpc>
                <a:spcPts val="4785"/>
              </a:lnSpc>
            </a:pPr>
            <a:r>
              <a:rPr lang="en-US" sz="4800" b="1">
                <a:solidFill>
                  <a:srgbClr val="072E62"/>
                </a:solidFill>
                <a:latin typeface="Montserrat Bold"/>
                <a:sym typeface="Montserrat Bold"/>
              </a:rPr>
              <a:t>Malibu Fire Rebuild Updates</a:t>
            </a:r>
            <a:endParaRPr lang="en-US" sz="4800">
              <a:ea typeface="Calibri"/>
              <a:cs typeface="Calibri"/>
            </a:endParaRPr>
          </a:p>
        </p:txBody>
      </p:sp>
      <p:sp>
        <p:nvSpPr>
          <p:cNvPr id="12" name="TextBox 12"/>
          <p:cNvSpPr txBox="1"/>
          <p:nvPr/>
        </p:nvSpPr>
        <p:spPr>
          <a:xfrm>
            <a:off x="8129192" y="5986978"/>
            <a:ext cx="8624663" cy="448841"/>
          </a:xfrm>
          <a:prstGeom prst="rect">
            <a:avLst/>
          </a:prstGeom>
        </p:spPr>
        <p:txBody>
          <a:bodyPr wrap="square" lIns="0" tIns="0" rIns="0" bIns="0" rtlCol="0" anchor="t">
            <a:spAutoFit/>
          </a:bodyPr>
          <a:lstStyle/>
          <a:p>
            <a:pPr algn="ctr">
              <a:lnSpc>
                <a:spcPts val="3485"/>
              </a:lnSpc>
            </a:pPr>
            <a:r>
              <a:rPr lang="en-US" sz="3200" b="1">
                <a:solidFill>
                  <a:srgbClr val="07BDCD"/>
                </a:solidFill>
                <a:latin typeface="Montserrat Bold"/>
                <a:sym typeface="Montserrat Bold"/>
              </a:rPr>
              <a:t>January 26, 2026</a:t>
            </a:r>
            <a:endParaRPr lang="en-US" sz="3200">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1FB45-35E2-B22B-26A2-73F8580A5AF3}"/>
            </a:ext>
          </a:extLst>
        </p:cNvPr>
        <p:cNvGrpSpPr/>
        <p:nvPr/>
      </p:nvGrpSpPr>
      <p:grpSpPr>
        <a:xfrm>
          <a:off x="0" y="0"/>
          <a:ext cx="0" cy="0"/>
          <a:chOff x="0" y="0"/>
          <a:chExt cx="0" cy="0"/>
        </a:xfrm>
      </p:grpSpPr>
      <p:sp>
        <p:nvSpPr>
          <p:cNvPr id="7" name="AutoShape 7">
            <a:extLst>
              <a:ext uri="{FF2B5EF4-FFF2-40B4-BE49-F238E27FC236}">
                <a16:creationId xmlns:a16="http://schemas.microsoft.com/office/drawing/2014/main" id="{1C4F0B5B-60F7-428F-FFB9-8DB99B936A6D}"/>
              </a:ext>
            </a:extLst>
          </p:cNvPr>
          <p:cNvSpPr/>
          <p:nvPr/>
        </p:nvSpPr>
        <p:spPr>
          <a:xfrm flipV="1">
            <a:off x="1028700" y="1228118"/>
            <a:ext cx="12739790" cy="0"/>
          </a:xfrm>
          <a:prstGeom prst="line">
            <a:avLst/>
          </a:prstGeom>
          <a:ln w="28575" cap="rnd">
            <a:solidFill>
              <a:srgbClr val="07BDC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E64D2F5C-2B28-94E4-2339-057B5D1F4102}"/>
              </a:ext>
            </a:extLst>
          </p:cNvPr>
          <p:cNvSpPr txBox="1"/>
          <p:nvPr/>
        </p:nvSpPr>
        <p:spPr>
          <a:xfrm>
            <a:off x="994581" y="477898"/>
            <a:ext cx="15017473" cy="624082"/>
          </a:xfrm>
          <a:prstGeom prst="rect">
            <a:avLst/>
          </a:prstGeom>
        </p:spPr>
        <p:txBody>
          <a:bodyPr wrap="square" lIns="0" tIns="0" rIns="0" bIns="0" rtlCol="0" anchor="t">
            <a:spAutoFit/>
          </a:bodyPr>
          <a:lstStyle/>
          <a:p>
            <a:pPr>
              <a:lnSpc>
                <a:spcPts val="5146"/>
              </a:lnSpc>
              <a:spcBef>
                <a:spcPct val="0"/>
              </a:spcBef>
            </a:pPr>
            <a:r>
              <a:rPr lang="en-US" sz="4000" b="1" spc="64">
                <a:solidFill>
                  <a:srgbClr val="072E62"/>
                </a:solidFill>
                <a:latin typeface="Montserrat Bold"/>
              </a:rPr>
              <a:t>Malibu Fire Rebuild Dashboard Updates</a:t>
            </a:r>
            <a:endParaRPr lang="en-US"/>
          </a:p>
        </p:txBody>
      </p:sp>
      <p:sp>
        <p:nvSpPr>
          <p:cNvPr id="10" name="Freeform 5" descr="A logo of a city&#10;&#10;AI-generated content may be incorrect.">
            <a:extLst>
              <a:ext uri="{FF2B5EF4-FFF2-40B4-BE49-F238E27FC236}">
                <a16:creationId xmlns:a16="http://schemas.microsoft.com/office/drawing/2014/main" id="{24757949-36E4-BF7D-5900-F3F93F16CB0B}"/>
              </a:ext>
            </a:extLst>
          </p:cNvPr>
          <p:cNvSpPr/>
          <p:nvPr/>
        </p:nvSpPr>
        <p:spPr>
          <a:xfrm>
            <a:off x="16957168" y="9230574"/>
            <a:ext cx="1142316" cy="1053251"/>
          </a:xfrm>
          <a:custGeom>
            <a:avLst/>
            <a:gdLst/>
            <a:ahLst/>
            <a:cxnLst/>
            <a:rect l="l" t="t" r="r" b="b"/>
            <a:pathLst>
              <a:path w="1142316" h="1053251">
                <a:moveTo>
                  <a:pt x="0" y="0"/>
                </a:moveTo>
                <a:lnTo>
                  <a:pt x="1142316" y="0"/>
                </a:lnTo>
                <a:lnTo>
                  <a:pt x="1142316" y="1053251"/>
                </a:lnTo>
                <a:lnTo>
                  <a:pt x="0" y="1053251"/>
                </a:lnTo>
                <a:lnTo>
                  <a:pt x="0" y="0"/>
                </a:lnTo>
                <a:close/>
              </a:path>
            </a:pathLst>
          </a:custGeom>
          <a:blipFill>
            <a:blip r:embed="rId3"/>
            <a:stretch>
              <a:fillRect b="-4707"/>
            </a:stretch>
          </a:blipFill>
        </p:spPr>
        <p:txBody>
          <a:bodyPr/>
          <a:lstStyle/>
          <a:p>
            <a:endParaRPr lang="en-US"/>
          </a:p>
        </p:txBody>
      </p:sp>
      <p:sp>
        <p:nvSpPr>
          <p:cNvPr id="12" name="TextBox 11">
            <a:extLst>
              <a:ext uri="{FF2B5EF4-FFF2-40B4-BE49-F238E27FC236}">
                <a16:creationId xmlns:a16="http://schemas.microsoft.com/office/drawing/2014/main" id="{C8CF122E-B550-DEB4-4407-94370C4EA8A7}"/>
              </a:ext>
            </a:extLst>
          </p:cNvPr>
          <p:cNvSpPr txBox="1"/>
          <p:nvPr/>
        </p:nvSpPr>
        <p:spPr>
          <a:xfrm>
            <a:off x="2174089" y="9519525"/>
            <a:ext cx="484428" cy="738664"/>
          </a:xfrm>
          <a:prstGeom prst="rect">
            <a:avLst/>
          </a:prstGeom>
          <a:noFill/>
        </p:spPr>
        <p:txBody>
          <a:bodyPr wrap="none" rtlCol="0">
            <a:spAutoFit/>
          </a:bodyPr>
          <a:lstStyle/>
          <a:p>
            <a:r>
              <a:rPr lang="en-US" sz="4200">
                <a:solidFill>
                  <a:schemeClr val="bg1"/>
                </a:solidFill>
                <a:latin typeface="Arial" panose="020B0604020202020204" pitchFamily="34" charset="0"/>
                <a:cs typeface="Arial" panose="020B0604020202020204" pitchFamily="34" charset="0"/>
              </a:rPr>
              <a:t>3</a:t>
            </a:r>
          </a:p>
        </p:txBody>
      </p:sp>
      <p:sp>
        <p:nvSpPr>
          <p:cNvPr id="9" name="Freeform 6">
            <a:extLst>
              <a:ext uri="{FF2B5EF4-FFF2-40B4-BE49-F238E27FC236}">
                <a16:creationId xmlns:a16="http://schemas.microsoft.com/office/drawing/2014/main" id="{31646211-E412-0E37-5A2A-9A99D7D623EA}"/>
              </a:ext>
            </a:extLst>
          </p:cNvPr>
          <p:cNvSpPr/>
          <p:nvPr/>
        </p:nvSpPr>
        <p:spPr>
          <a:xfrm flipH="1">
            <a:off x="-1" y="8763176"/>
            <a:ext cx="15902745" cy="1520649"/>
          </a:xfrm>
          <a:custGeom>
            <a:avLst/>
            <a:gdLst/>
            <a:ahLst/>
            <a:cxnLst/>
            <a:rect l="l" t="t" r="r" b="b"/>
            <a:pathLst>
              <a:path w="16252642" h="2173791">
                <a:moveTo>
                  <a:pt x="16252642" y="0"/>
                </a:moveTo>
                <a:lnTo>
                  <a:pt x="0" y="0"/>
                </a:lnTo>
                <a:lnTo>
                  <a:pt x="0" y="2173791"/>
                </a:lnTo>
                <a:lnTo>
                  <a:pt x="16252642" y="2173791"/>
                </a:lnTo>
                <a:lnTo>
                  <a:pt x="1625264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2" name="Picture 1" descr="A screenshot of a diagram&#10;&#10;AI-generated content may be incorrect.">
            <a:extLst>
              <a:ext uri="{FF2B5EF4-FFF2-40B4-BE49-F238E27FC236}">
                <a16:creationId xmlns:a16="http://schemas.microsoft.com/office/drawing/2014/main" id="{82E634FF-966F-94D6-181A-5FEBBD7F9DC3}"/>
              </a:ext>
            </a:extLst>
          </p:cNvPr>
          <p:cNvPicPr>
            <a:picLocks noChangeAspect="1"/>
          </p:cNvPicPr>
          <p:nvPr/>
        </p:nvPicPr>
        <p:blipFill>
          <a:blip r:embed="rId6"/>
          <a:stretch>
            <a:fillRect/>
          </a:stretch>
        </p:blipFill>
        <p:spPr>
          <a:xfrm>
            <a:off x="563409" y="3431389"/>
            <a:ext cx="10771963" cy="550508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Up 4">
            <a:extLst>
              <a:ext uri="{FF2B5EF4-FFF2-40B4-BE49-F238E27FC236}">
                <a16:creationId xmlns:a16="http://schemas.microsoft.com/office/drawing/2014/main" id="{766C1CA5-1D74-F550-14FC-5EF55B229435}"/>
              </a:ext>
            </a:extLst>
          </p:cNvPr>
          <p:cNvSpPr/>
          <p:nvPr/>
        </p:nvSpPr>
        <p:spPr>
          <a:xfrm>
            <a:off x="4085105" y="4900849"/>
            <a:ext cx="250520" cy="297493"/>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CC206E7-D671-530A-B583-DE0AB6FBB014}"/>
              </a:ext>
            </a:extLst>
          </p:cNvPr>
          <p:cNvSpPr txBox="1"/>
          <p:nvPr/>
        </p:nvSpPr>
        <p:spPr>
          <a:xfrm>
            <a:off x="4337433" y="4869905"/>
            <a:ext cx="32275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7 (since last council meeting)</a:t>
            </a:r>
            <a:endParaRPr lang="en-US" b="1">
              <a:ea typeface="Calibri"/>
              <a:cs typeface="Calibri"/>
            </a:endParaRPr>
          </a:p>
        </p:txBody>
      </p:sp>
      <p:sp>
        <p:nvSpPr>
          <p:cNvPr id="15" name="Arrow: Up 14">
            <a:extLst>
              <a:ext uri="{FF2B5EF4-FFF2-40B4-BE49-F238E27FC236}">
                <a16:creationId xmlns:a16="http://schemas.microsoft.com/office/drawing/2014/main" id="{DF3ED013-7DF1-1D6A-4C5A-11718D02AD9A}"/>
              </a:ext>
            </a:extLst>
          </p:cNvPr>
          <p:cNvSpPr/>
          <p:nvPr/>
        </p:nvSpPr>
        <p:spPr>
          <a:xfrm>
            <a:off x="9472333" y="4866030"/>
            <a:ext cx="250520" cy="297493"/>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7F0E748-0E10-24E0-4800-D0CC99CA663C}"/>
              </a:ext>
            </a:extLst>
          </p:cNvPr>
          <p:cNvSpPr txBox="1"/>
          <p:nvPr/>
        </p:nvSpPr>
        <p:spPr>
          <a:xfrm>
            <a:off x="9724661" y="4869905"/>
            <a:ext cx="29081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3</a:t>
            </a:r>
            <a:endParaRPr lang="en-US" b="1">
              <a:ea typeface="Calibri"/>
              <a:cs typeface="Calibri"/>
            </a:endParaRPr>
          </a:p>
        </p:txBody>
      </p:sp>
      <p:sp>
        <p:nvSpPr>
          <p:cNvPr id="19" name="Arrow: Up 18">
            <a:extLst>
              <a:ext uri="{FF2B5EF4-FFF2-40B4-BE49-F238E27FC236}">
                <a16:creationId xmlns:a16="http://schemas.microsoft.com/office/drawing/2014/main" id="{D48B0969-84E9-83B2-765D-BEB688A7D1DF}"/>
              </a:ext>
            </a:extLst>
          </p:cNvPr>
          <p:cNvSpPr/>
          <p:nvPr/>
        </p:nvSpPr>
        <p:spPr>
          <a:xfrm>
            <a:off x="3232657" y="7304509"/>
            <a:ext cx="250520" cy="297493"/>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568DFB1-6D4E-B6A4-DE60-F984A3622586}"/>
              </a:ext>
            </a:extLst>
          </p:cNvPr>
          <p:cNvSpPr txBox="1"/>
          <p:nvPr/>
        </p:nvSpPr>
        <p:spPr>
          <a:xfrm>
            <a:off x="3484985" y="7308385"/>
            <a:ext cx="29081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3</a:t>
            </a:r>
          </a:p>
        </p:txBody>
      </p:sp>
      <p:sp>
        <p:nvSpPr>
          <p:cNvPr id="22" name="Arrow: Up 21">
            <a:extLst>
              <a:ext uri="{FF2B5EF4-FFF2-40B4-BE49-F238E27FC236}">
                <a16:creationId xmlns:a16="http://schemas.microsoft.com/office/drawing/2014/main" id="{31194AC4-A403-CFBF-4F93-1341A66CCCF1}"/>
              </a:ext>
            </a:extLst>
          </p:cNvPr>
          <p:cNvSpPr/>
          <p:nvPr/>
        </p:nvSpPr>
        <p:spPr>
          <a:xfrm>
            <a:off x="6748102" y="7304510"/>
            <a:ext cx="250520" cy="297493"/>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5DBF6C1-1FCE-3365-9346-FA24E5D7B721}"/>
              </a:ext>
            </a:extLst>
          </p:cNvPr>
          <p:cNvSpPr txBox="1"/>
          <p:nvPr/>
        </p:nvSpPr>
        <p:spPr>
          <a:xfrm>
            <a:off x="7000430" y="7267564"/>
            <a:ext cx="29081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2</a:t>
            </a:r>
            <a:endParaRPr lang="en-US" b="1">
              <a:ea typeface="Calibri"/>
              <a:cs typeface="Calibri"/>
            </a:endParaRPr>
          </a:p>
        </p:txBody>
      </p:sp>
      <p:pic>
        <p:nvPicPr>
          <p:cNvPr id="24" name="Picture 23">
            <a:extLst>
              <a:ext uri="{FF2B5EF4-FFF2-40B4-BE49-F238E27FC236}">
                <a16:creationId xmlns:a16="http://schemas.microsoft.com/office/drawing/2014/main" id="{35059C4C-F3EC-281C-3D56-2531B88DB586}"/>
              </a:ext>
            </a:extLst>
          </p:cNvPr>
          <p:cNvPicPr>
            <a:picLocks noChangeAspect="1"/>
          </p:cNvPicPr>
          <p:nvPr/>
        </p:nvPicPr>
        <p:blipFill>
          <a:blip r:embed="rId7"/>
          <a:stretch>
            <a:fillRect/>
          </a:stretch>
        </p:blipFill>
        <p:spPr>
          <a:xfrm>
            <a:off x="11496816" y="1847914"/>
            <a:ext cx="6266475" cy="3620837"/>
          </a:xfrm>
          <a:prstGeom prst="rect">
            <a:avLst/>
          </a:prstGeom>
        </p:spPr>
      </p:pic>
      <p:pic>
        <p:nvPicPr>
          <p:cNvPr id="26" name="Picture 25" descr="A pie chart with text on it&#10;&#10;AI-generated content may be incorrect.">
            <a:extLst>
              <a:ext uri="{FF2B5EF4-FFF2-40B4-BE49-F238E27FC236}">
                <a16:creationId xmlns:a16="http://schemas.microsoft.com/office/drawing/2014/main" id="{E47DE7DC-6623-C89A-8F76-D158FD2C4687}"/>
              </a:ext>
            </a:extLst>
          </p:cNvPr>
          <p:cNvPicPr>
            <a:picLocks noChangeAspect="1"/>
          </p:cNvPicPr>
          <p:nvPr/>
        </p:nvPicPr>
        <p:blipFill>
          <a:blip r:embed="rId8"/>
          <a:stretch>
            <a:fillRect/>
          </a:stretch>
        </p:blipFill>
        <p:spPr>
          <a:xfrm>
            <a:off x="11779086" y="5707509"/>
            <a:ext cx="5715000" cy="3829050"/>
          </a:xfrm>
          <a:prstGeom prst="rect">
            <a:avLst/>
          </a:prstGeom>
        </p:spPr>
      </p:pic>
      <p:sp>
        <p:nvSpPr>
          <p:cNvPr id="28" name="TextBox 27">
            <a:extLst>
              <a:ext uri="{FF2B5EF4-FFF2-40B4-BE49-F238E27FC236}">
                <a16:creationId xmlns:a16="http://schemas.microsoft.com/office/drawing/2014/main" id="{F02C6B87-A88D-B6C4-43B0-6980C1600583}"/>
              </a:ext>
            </a:extLst>
          </p:cNvPr>
          <p:cNvSpPr txBox="1"/>
          <p:nvPr/>
        </p:nvSpPr>
        <p:spPr>
          <a:xfrm>
            <a:off x="15153656" y="2784776"/>
            <a:ext cx="535724" cy="369332"/>
          </a:xfrm>
          <a:prstGeom prst="rect">
            <a:avLst/>
          </a:prstGeom>
          <a:solidFill>
            <a:schemeClr val="bg1"/>
          </a:solidFill>
        </p:spPr>
        <p:txBody>
          <a:bodyPr wrap="none" lIns="91440" tIns="45720" rIns="91440" bIns="45720" rtlCol="0" anchor="t">
            <a:spAutoFit/>
          </a:bodyPr>
          <a:lstStyle/>
          <a:p>
            <a:r>
              <a:rPr lang="en-US"/>
              <a:t>150</a:t>
            </a:r>
          </a:p>
        </p:txBody>
      </p:sp>
      <p:sp>
        <p:nvSpPr>
          <p:cNvPr id="30" name="TextBox 29">
            <a:extLst>
              <a:ext uri="{FF2B5EF4-FFF2-40B4-BE49-F238E27FC236}">
                <a16:creationId xmlns:a16="http://schemas.microsoft.com/office/drawing/2014/main" id="{CBCE9BCB-A98F-01CF-B6DB-536996DCB8F0}"/>
              </a:ext>
            </a:extLst>
          </p:cNvPr>
          <p:cNvSpPr txBox="1"/>
          <p:nvPr/>
        </p:nvSpPr>
        <p:spPr>
          <a:xfrm>
            <a:off x="15112834" y="3417508"/>
            <a:ext cx="418704" cy="369332"/>
          </a:xfrm>
          <a:prstGeom prst="rect">
            <a:avLst/>
          </a:prstGeom>
          <a:solidFill>
            <a:schemeClr val="bg1"/>
          </a:solidFill>
        </p:spPr>
        <p:txBody>
          <a:bodyPr wrap="none" lIns="91440" tIns="45720" rIns="91440" bIns="45720" rtlCol="0" anchor="t">
            <a:spAutoFit/>
          </a:bodyPr>
          <a:lstStyle/>
          <a:p>
            <a:r>
              <a:rPr lang="en-US">
                <a:ea typeface="Calibri"/>
                <a:cs typeface="Calibri"/>
              </a:rPr>
              <a:t>69</a:t>
            </a:r>
          </a:p>
        </p:txBody>
      </p:sp>
      <p:sp>
        <p:nvSpPr>
          <p:cNvPr id="32" name="TextBox 31">
            <a:extLst>
              <a:ext uri="{FF2B5EF4-FFF2-40B4-BE49-F238E27FC236}">
                <a16:creationId xmlns:a16="http://schemas.microsoft.com/office/drawing/2014/main" id="{D64ADE40-C85E-9749-5DF0-5BD856126279}"/>
              </a:ext>
            </a:extLst>
          </p:cNvPr>
          <p:cNvSpPr txBox="1"/>
          <p:nvPr/>
        </p:nvSpPr>
        <p:spPr>
          <a:xfrm>
            <a:off x="15214888" y="4193115"/>
            <a:ext cx="418704" cy="369332"/>
          </a:xfrm>
          <a:prstGeom prst="rect">
            <a:avLst/>
          </a:prstGeom>
          <a:solidFill>
            <a:schemeClr val="bg1"/>
          </a:solidFill>
        </p:spPr>
        <p:txBody>
          <a:bodyPr wrap="none" lIns="91440" tIns="45720" rIns="91440" bIns="45720" rtlCol="0" anchor="t">
            <a:spAutoFit/>
          </a:bodyPr>
          <a:lstStyle/>
          <a:p>
            <a:r>
              <a:rPr lang="en-US"/>
              <a:t>46</a:t>
            </a:r>
          </a:p>
        </p:txBody>
      </p:sp>
      <p:sp>
        <p:nvSpPr>
          <p:cNvPr id="34" name="TextBox 33">
            <a:extLst>
              <a:ext uri="{FF2B5EF4-FFF2-40B4-BE49-F238E27FC236}">
                <a16:creationId xmlns:a16="http://schemas.microsoft.com/office/drawing/2014/main" id="{EF5EAFE6-AD35-FCBD-C2DC-D4691463E76B}"/>
              </a:ext>
            </a:extLst>
          </p:cNvPr>
          <p:cNvSpPr txBox="1"/>
          <p:nvPr/>
        </p:nvSpPr>
        <p:spPr>
          <a:xfrm>
            <a:off x="15214888" y="4948312"/>
            <a:ext cx="418704" cy="369332"/>
          </a:xfrm>
          <a:prstGeom prst="rect">
            <a:avLst/>
          </a:prstGeom>
          <a:solidFill>
            <a:schemeClr val="bg1"/>
          </a:solidFill>
        </p:spPr>
        <p:txBody>
          <a:bodyPr wrap="none" lIns="91440" tIns="45720" rIns="91440" bIns="45720" rtlCol="0" anchor="t">
            <a:spAutoFit/>
          </a:bodyPr>
          <a:lstStyle/>
          <a:p>
            <a:r>
              <a:rPr lang="en-US"/>
              <a:t>24</a:t>
            </a:r>
          </a:p>
        </p:txBody>
      </p:sp>
      <p:sp>
        <p:nvSpPr>
          <p:cNvPr id="35" name="TextBox 34">
            <a:extLst>
              <a:ext uri="{FF2B5EF4-FFF2-40B4-BE49-F238E27FC236}">
                <a16:creationId xmlns:a16="http://schemas.microsoft.com/office/drawing/2014/main" id="{74BF805D-83FD-95F5-4354-46306B1C5E21}"/>
              </a:ext>
            </a:extLst>
          </p:cNvPr>
          <p:cNvSpPr txBox="1"/>
          <p:nvPr/>
        </p:nvSpPr>
        <p:spPr>
          <a:xfrm>
            <a:off x="16379054" y="7530645"/>
            <a:ext cx="583814" cy="369332"/>
          </a:xfrm>
          <a:prstGeom prst="rect">
            <a:avLst/>
          </a:prstGeom>
          <a:solidFill>
            <a:schemeClr val="bg1"/>
          </a:solidFill>
        </p:spPr>
        <p:txBody>
          <a:bodyPr wrap="none" lIns="91440" tIns="45720" rIns="91440" bIns="45720" rtlCol="0" anchor="t">
            <a:spAutoFit/>
          </a:bodyPr>
          <a:lstStyle/>
          <a:p>
            <a:r>
              <a:rPr lang="en-US"/>
              <a:t>60%</a:t>
            </a:r>
          </a:p>
        </p:txBody>
      </p:sp>
      <p:sp>
        <p:nvSpPr>
          <p:cNvPr id="36" name="TextBox 35">
            <a:extLst>
              <a:ext uri="{FF2B5EF4-FFF2-40B4-BE49-F238E27FC236}">
                <a16:creationId xmlns:a16="http://schemas.microsoft.com/office/drawing/2014/main" id="{5FD0B79B-D865-391E-31F0-DF309A81843D}"/>
              </a:ext>
            </a:extLst>
          </p:cNvPr>
          <p:cNvSpPr txBox="1"/>
          <p:nvPr/>
        </p:nvSpPr>
        <p:spPr>
          <a:xfrm>
            <a:off x="12293887" y="8694811"/>
            <a:ext cx="985980" cy="830997"/>
          </a:xfrm>
          <a:prstGeom prst="rect">
            <a:avLst/>
          </a:prstGeom>
          <a:solidFill>
            <a:schemeClr val="bg1"/>
          </a:solidFill>
        </p:spPr>
        <p:txBody>
          <a:bodyPr wrap="square" lIns="91440" tIns="45720" rIns="91440" bIns="45720" rtlCol="0" anchor="t">
            <a:spAutoFit/>
          </a:bodyPr>
          <a:lstStyle/>
          <a:p>
            <a:r>
              <a:rPr lang="en-US" sz="2400">
                <a:ea typeface="Calibri"/>
                <a:cs typeface="Calibri"/>
              </a:rPr>
              <a:t>26%</a:t>
            </a:r>
          </a:p>
          <a:p>
            <a:endParaRPr lang="en-US" sz="2400">
              <a:ea typeface="Calibri"/>
              <a:cs typeface="Calibri"/>
            </a:endParaRPr>
          </a:p>
        </p:txBody>
      </p:sp>
      <p:sp>
        <p:nvSpPr>
          <p:cNvPr id="37" name="TextBox 36">
            <a:extLst>
              <a:ext uri="{FF2B5EF4-FFF2-40B4-BE49-F238E27FC236}">
                <a16:creationId xmlns:a16="http://schemas.microsoft.com/office/drawing/2014/main" id="{86E66085-1282-8E27-5229-14D2B106275F}"/>
              </a:ext>
            </a:extLst>
          </p:cNvPr>
          <p:cNvSpPr txBox="1"/>
          <p:nvPr/>
        </p:nvSpPr>
        <p:spPr>
          <a:xfrm>
            <a:off x="12780720" y="6789811"/>
            <a:ext cx="583814" cy="369332"/>
          </a:xfrm>
          <a:prstGeom prst="rect">
            <a:avLst/>
          </a:prstGeom>
          <a:solidFill>
            <a:schemeClr val="bg1"/>
          </a:solidFill>
        </p:spPr>
        <p:txBody>
          <a:bodyPr wrap="none" lIns="91440" tIns="45720" rIns="91440" bIns="45720" rtlCol="0" anchor="t">
            <a:spAutoFit/>
          </a:bodyPr>
          <a:lstStyle/>
          <a:p>
            <a:r>
              <a:rPr lang="en-US"/>
              <a:t>14%</a:t>
            </a:r>
          </a:p>
        </p:txBody>
      </p:sp>
      <p:pic>
        <p:nvPicPr>
          <p:cNvPr id="3" name="Picture 2" descr="A graph with blue squares and black text&#10;&#10;AI-generated content may be incorrect.">
            <a:extLst>
              <a:ext uri="{FF2B5EF4-FFF2-40B4-BE49-F238E27FC236}">
                <a16:creationId xmlns:a16="http://schemas.microsoft.com/office/drawing/2014/main" id="{3142C253-6405-0583-D59C-EA33B49AA27B}"/>
              </a:ext>
            </a:extLst>
          </p:cNvPr>
          <p:cNvPicPr>
            <a:picLocks noChangeAspect="1"/>
          </p:cNvPicPr>
          <p:nvPr/>
        </p:nvPicPr>
        <p:blipFill>
          <a:blip r:embed="rId9"/>
          <a:srcRect t="401" r="93" b="64596"/>
          <a:stretch>
            <a:fillRect/>
          </a:stretch>
        </p:blipFill>
        <p:spPr>
          <a:xfrm>
            <a:off x="563096" y="1964891"/>
            <a:ext cx="10767783" cy="1269552"/>
          </a:xfrm>
          <a:prstGeom prst="rect">
            <a:avLst/>
          </a:prstGeom>
        </p:spPr>
      </p:pic>
      <p:sp>
        <p:nvSpPr>
          <p:cNvPr id="4" name="TextBox 3">
            <a:extLst>
              <a:ext uri="{FF2B5EF4-FFF2-40B4-BE49-F238E27FC236}">
                <a16:creationId xmlns:a16="http://schemas.microsoft.com/office/drawing/2014/main" id="{0DF6BE85-C215-5784-05C3-8A8E12B7D123}"/>
              </a:ext>
            </a:extLst>
          </p:cNvPr>
          <p:cNvSpPr txBox="1"/>
          <p:nvPr/>
        </p:nvSpPr>
        <p:spPr>
          <a:xfrm>
            <a:off x="6144126" y="2784776"/>
            <a:ext cx="732893" cy="523220"/>
          </a:xfrm>
          <a:prstGeom prst="rect">
            <a:avLst/>
          </a:prstGeom>
          <a:solidFill>
            <a:schemeClr val="bg1"/>
          </a:solidFill>
        </p:spPr>
        <p:txBody>
          <a:bodyPr wrap="none" lIns="91440" tIns="45720" rIns="91440" bIns="45720" rtlCol="0" anchor="t">
            <a:spAutoFit/>
          </a:bodyPr>
          <a:lstStyle/>
          <a:p>
            <a:r>
              <a:rPr lang="en-US" sz="2800" b="1"/>
              <a:t>519</a:t>
            </a:r>
            <a:endParaRPr lang="en-US" sz="2800" b="1">
              <a:ea typeface="Calibri"/>
              <a:cs typeface="Calibri"/>
            </a:endParaRPr>
          </a:p>
        </p:txBody>
      </p:sp>
    </p:spTree>
    <p:extLst>
      <p:ext uri="{BB962C8B-B14F-4D97-AF65-F5344CB8AC3E}">
        <p14:creationId xmlns:p14="http://schemas.microsoft.com/office/powerpoint/2010/main" val="34336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13CF5-633B-D09E-7D94-36FF215491C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7FCF0F75-5863-E429-0B09-8299D14396E6}"/>
              </a:ext>
            </a:extLst>
          </p:cNvPr>
          <p:cNvSpPr/>
          <p:nvPr/>
        </p:nvSpPr>
        <p:spPr>
          <a:xfrm flipH="1">
            <a:off x="0" y="8113209"/>
            <a:ext cx="16252642" cy="2173791"/>
          </a:xfrm>
          <a:custGeom>
            <a:avLst/>
            <a:gdLst/>
            <a:ahLst/>
            <a:cxnLst/>
            <a:rect l="l" t="t" r="r" b="b"/>
            <a:pathLst>
              <a:path w="16252642" h="2173791">
                <a:moveTo>
                  <a:pt x="16252642" y="0"/>
                </a:moveTo>
                <a:lnTo>
                  <a:pt x="0" y="0"/>
                </a:lnTo>
                <a:lnTo>
                  <a:pt x="0" y="2173791"/>
                </a:lnTo>
                <a:lnTo>
                  <a:pt x="16252642" y="2173791"/>
                </a:lnTo>
                <a:lnTo>
                  <a:pt x="16252642"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rtl="0">
              <a:lnSpc>
                <a:spcPts val="1875"/>
              </a:lnSpc>
            </a:pPr>
            <a:endParaRPr lang="en-US" sz="3200">
              <a:latin typeface="Canva Sans Bold"/>
              <a:cs typeface="Segoe UI"/>
            </a:endParaRPr>
          </a:p>
        </p:txBody>
      </p:sp>
      <p:grpSp>
        <p:nvGrpSpPr>
          <p:cNvPr id="4" name="Group 4">
            <a:extLst>
              <a:ext uri="{FF2B5EF4-FFF2-40B4-BE49-F238E27FC236}">
                <a16:creationId xmlns:a16="http://schemas.microsoft.com/office/drawing/2014/main" id="{FD1EE1B8-8DC8-6775-CEB0-49B014FBEC6E}"/>
              </a:ext>
            </a:extLst>
          </p:cNvPr>
          <p:cNvGrpSpPr/>
          <p:nvPr/>
        </p:nvGrpSpPr>
        <p:grpSpPr>
          <a:xfrm>
            <a:off x="15544628" y="9293034"/>
            <a:ext cx="2497460" cy="677061"/>
            <a:chOff x="0" y="0"/>
            <a:chExt cx="3329947" cy="902748"/>
          </a:xfrm>
        </p:grpSpPr>
        <p:sp>
          <p:nvSpPr>
            <p:cNvPr id="5" name="Freeform 5">
              <a:extLst>
                <a:ext uri="{FF2B5EF4-FFF2-40B4-BE49-F238E27FC236}">
                  <a16:creationId xmlns:a16="http://schemas.microsoft.com/office/drawing/2014/main" id="{1FEA43F5-F752-2E3B-343D-392E7E504A51}"/>
                </a:ext>
              </a:extLst>
            </p:cNvPr>
            <p:cNvSpPr/>
            <p:nvPr/>
          </p:nvSpPr>
          <p:spPr>
            <a:xfrm>
              <a:off x="0" y="0"/>
              <a:ext cx="979086" cy="902748"/>
            </a:xfrm>
            <a:custGeom>
              <a:avLst/>
              <a:gdLst/>
              <a:ahLst/>
              <a:cxnLst/>
              <a:rect l="l" t="t" r="r" b="b"/>
              <a:pathLst>
                <a:path w="979086" h="902748">
                  <a:moveTo>
                    <a:pt x="0" y="0"/>
                  </a:moveTo>
                  <a:lnTo>
                    <a:pt x="979086" y="0"/>
                  </a:lnTo>
                  <a:lnTo>
                    <a:pt x="979086" y="902748"/>
                  </a:lnTo>
                  <a:lnTo>
                    <a:pt x="0" y="902748"/>
                  </a:lnTo>
                  <a:lnTo>
                    <a:pt x="0" y="0"/>
                  </a:lnTo>
                  <a:close/>
                </a:path>
              </a:pathLst>
            </a:custGeom>
            <a:blipFill>
              <a:blip r:embed="rId5"/>
              <a:stretch>
                <a:fillRect b="-4707"/>
              </a:stretch>
            </a:blipFill>
          </p:spPr>
          <p:txBody>
            <a:bodyPr/>
            <a:lstStyle/>
            <a:p>
              <a:endParaRPr lang="en-US"/>
            </a:p>
          </p:txBody>
        </p:sp>
        <p:sp>
          <p:nvSpPr>
            <p:cNvPr id="6" name="Freeform 6">
              <a:extLst>
                <a:ext uri="{FF2B5EF4-FFF2-40B4-BE49-F238E27FC236}">
                  <a16:creationId xmlns:a16="http://schemas.microsoft.com/office/drawing/2014/main" id="{0771EE4A-DDE3-4EE5-728E-0A7AC2E5A647}"/>
                </a:ext>
              </a:extLst>
            </p:cNvPr>
            <p:cNvSpPr/>
            <p:nvPr/>
          </p:nvSpPr>
          <p:spPr>
            <a:xfrm>
              <a:off x="1153631" y="127517"/>
              <a:ext cx="2176316" cy="647713"/>
            </a:xfrm>
            <a:custGeom>
              <a:avLst/>
              <a:gdLst/>
              <a:ahLst/>
              <a:cxnLst/>
              <a:rect l="l" t="t" r="r" b="b"/>
              <a:pathLst>
                <a:path w="2176316" h="647713">
                  <a:moveTo>
                    <a:pt x="0" y="0"/>
                  </a:moveTo>
                  <a:lnTo>
                    <a:pt x="2176316" y="0"/>
                  </a:lnTo>
                  <a:lnTo>
                    <a:pt x="2176316" y="647713"/>
                  </a:lnTo>
                  <a:lnTo>
                    <a:pt x="0" y="647713"/>
                  </a:lnTo>
                  <a:lnTo>
                    <a:pt x="0" y="0"/>
                  </a:lnTo>
                  <a:close/>
                </a:path>
              </a:pathLst>
            </a:custGeom>
            <a:blipFill>
              <a:blip r:embed="rId6"/>
              <a:stretch>
                <a:fillRect r="-3971"/>
              </a:stretch>
            </a:blipFill>
          </p:spPr>
          <p:txBody>
            <a:bodyPr/>
            <a:lstStyle/>
            <a:p>
              <a:endParaRPr lang="en-US"/>
            </a:p>
          </p:txBody>
        </p:sp>
      </p:grpSp>
      <p:sp>
        <p:nvSpPr>
          <p:cNvPr id="7" name="AutoShape 7">
            <a:extLst>
              <a:ext uri="{FF2B5EF4-FFF2-40B4-BE49-F238E27FC236}">
                <a16:creationId xmlns:a16="http://schemas.microsoft.com/office/drawing/2014/main" id="{81D84067-FC26-1D3F-8E40-8D6BE1A36855}"/>
              </a:ext>
            </a:extLst>
          </p:cNvPr>
          <p:cNvSpPr/>
          <p:nvPr/>
        </p:nvSpPr>
        <p:spPr>
          <a:xfrm flipV="1">
            <a:off x="997808" y="1334395"/>
            <a:ext cx="12739790" cy="0"/>
          </a:xfrm>
          <a:prstGeom prst="line">
            <a:avLst/>
          </a:prstGeom>
          <a:ln w="28575" cap="rnd">
            <a:solidFill>
              <a:srgbClr val="07BDC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9DE55B5E-D44C-EFC3-95EC-76D699FD7DD3}"/>
              </a:ext>
            </a:extLst>
          </p:cNvPr>
          <p:cNvSpPr txBox="1"/>
          <p:nvPr/>
        </p:nvSpPr>
        <p:spPr>
          <a:xfrm>
            <a:off x="997809" y="642097"/>
            <a:ext cx="17289909" cy="624082"/>
          </a:xfrm>
          <a:prstGeom prst="rect">
            <a:avLst/>
          </a:prstGeom>
        </p:spPr>
        <p:txBody>
          <a:bodyPr wrap="square" lIns="0" tIns="0" rIns="0" bIns="0" rtlCol="0" anchor="t">
            <a:spAutoFit/>
          </a:bodyPr>
          <a:lstStyle/>
          <a:p>
            <a:pPr>
              <a:lnSpc>
                <a:spcPts val="5146"/>
              </a:lnSpc>
              <a:spcBef>
                <a:spcPct val="0"/>
              </a:spcBef>
            </a:pPr>
            <a:r>
              <a:rPr lang="en-US" sz="4000" b="1" spc="64">
                <a:solidFill>
                  <a:srgbClr val="072E62"/>
                </a:solidFill>
                <a:latin typeface="Montserrat Bold"/>
              </a:rPr>
              <a:t>Malibu Fire Rebuild Center Visitors (Opened March 10, 2025)</a:t>
            </a:r>
          </a:p>
        </p:txBody>
      </p:sp>
      <p:sp>
        <p:nvSpPr>
          <p:cNvPr id="11" name="Pentagon 10">
            <a:extLst>
              <a:ext uri="{FF2B5EF4-FFF2-40B4-BE49-F238E27FC236}">
                <a16:creationId xmlns:a16="http://schemas.microsoft.com/office/drawing/2014/main" id="{8720F44D-37A7-5DB1-18EB-EA96C86C9BB8}"/>
              </a:ext>
            </a:extLst>
          </p:cNvPr>
          <p:cNvSpPr/>
          <p:nvPr/>
        </p:nvSpPr>
        <p:spPr>
          <a:xfrm>
            <a:off x="11137941" y="1493688"/>
            <a:ext cx="1850894" cy="1499379"/>
          </a:xfrm>
          <a:prstGeom prst="pen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D7BDB3-6F6E-9376-4330-ABD3137F88AA}"/>
              </a:ext>
            </a:extLst>
          </p:cNvPr>
          <p:cNvSpPr txBox="1"/>
          <p:nvPr/>
        </p:nvSpPr>
        <p:spPr>
          <a:xfrm>
            <a:off x="11214358" y="1877424"/>
            <a:ext cx="170803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ea typeface="Calibri"/>
                <a:cs typeface="Calibri"/>
              </a:rPr>
              <a:t>2,018</a:t>
            </a:r>
          </a:p>
          <a:p>
            <a:pPr algn="ctr"/>
            <a:endParaRPr lang="en-US" sz="9600" b="1">
              <a:ea typeface="Calibri"/>
              <a:cs typeface="Calibri"/>
            </a:endParaRPr>
          </a:p>
        </p:txBody>
      </p:sp>
      <p:sp>
        <p:nvSpPr>
          <p:cNvPr id="2" name="TextBox 1">
            <a:extLst>
              <a:ext uri="{FF2B5EF4-FFF2-40B4-BE49-F238E27FC236}">
                <a16:creationId xmlns:a16="http://schemas.microsoft.com/office/drawing/2014/main" id="{9C737C5E-140D-0325-616A-885A192716BC}"/>
              </a:ext>
            </a:extLst>
          </p:cNvPr>
          <p:cNvSpPr txBox="1"/>
          <p:nvPr/>
        </p:nvSpPr>
        <p:spPr>
          <a:xfrm>
            <a:off x="892099" y="1979342"/>
            <a:ext cx="1014760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0">
                <a:solidFill>
                  <a:srgbClr val="FF6600"/>
                </a:solidFill>
                <a:latin typeface="Arial Black"/>
              </a:rPr>
              <a:t>Total </a:t>
            </a:r>
            <a:r>
              <a:rPr lang="en-US" sz="3200" b="1">
                <a:solidFill>
                  <a:srgbClr val="FF6600"/>
                </a:solidFill>
                <a:latin typeface="Arial Black"/>
              </a:rPr>
              <a:t>Rebuild Appointments (since opening):</a:t>
            </a:r>
          </a:p>
          <a:p>
            <a:pPr algn="ctr"/>
            <a:endParaRPr lang="en-US"/>
          </a:p>
        </p:txBody>
      </p:sp>
      <p:sp>
        <p:nvSpPr>
          <p:cNvPr id="9" name="TextBox 8">
            <a:extLst>
              <a:ext uri="{FF2B5EF4-FFF2-40B4-BE49-F238E27FC236}">
                <a16:creationId xmlns:a16="http://schemas.microsoft.com/office/drawing/2014/main" id="{BAE35513-1F35-B188-510E-20A29521000F}"/>
              </a:ext>
            </a:extLst>
          </p:cNvPr>
          <p:cNvSpPr txBox="1"/>
          <p:nvPr/>
        </p:nvSpPr>
        <p:spPr>
          <a:xfrm>
            <a:off x="892098" y="3902927"/>
            <a:ext cx="9144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0">
                <a:solidFill>
                  <a:srgbClr val="FF6600"/>
                </a:solidFill>
                <a:latin typeface="Arial Black"/>
              </a:rPr>
              <a:t>Average per week (</a:t>
            </a:r>
            <a:r>
              <a:rPr lang="en-US" sz="3200" b="1">
                <a:solidFill>
                  <a:srgbClr val="FF6600"/>
                </a:solidFill>
                <a:latin typeface="Arial Black"/>
              </a:rPr>
              <a:t>since opening):</a:t>
            </a:r>
            <a:endParaRPr lang="en-US" sz="3200">
              <a:latin typeface="Arial Black"/>
              <a:ea typeface="Calibri"/>
              <a:cs typeface="Calibri"/>
            </a:endParaRPr>
          </a:p>
          <a:p>
            <a:pPr algn="ctr"/>
            <a:endParaRPr lang="en-US"/>
          </a:p>
        </p:txBody>
      </p:sp>
      <p:sp>
        <p:nvSpPr>
          <p:cNvPr id="12" name="Pentagon 11">
            <a:extLst>
              <a:ext uri="{FF2B5EF4-FFF2-40B4-BE49-F238E27FC236}">
                <a16:creationId xmlns:a16="http://schemas.microsoft.com/office/drawing/2014/main" id="{A206DFA8-D931-1169-14DC-D22605A734F7}"/>
              </a:ext>
            </a:extLst>
          </p:cNvPr>
          <p:cNvSpPr/>
          <p:nvPr/>
        </p:nvSpPr>
        <p:spPr>
          <a:xfrm>
            <a:off x="8921637" y="3263944"/>
            <a:ext cx="1850894" cy="1499379"/>
          </a:xfrm>
          <a:prstGeom prst="pentag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BBBDEB1-50AF-CBD6-7089-A927FE5C83D3}"/>
              </a:ext>
            </a:extLst>
          </p:cNvPr>
          <p:cNvSpPr txBox="1"/>
          <p:nvPr/>
        </p:nvSpPr>
        <p:spPr>
          <a:xfrm>
            <a:off x="8998054" y="3647680"/>
            <a:ext cx="170803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ea typeface="Calibri"/>
                <a:cs typeface="Calibri"/>
              </a:rPr>
              <a:t>45</a:t>
            </a:r>
            <a:endParaRPr lang="en-US"/>
          </a:p>
          <a:p>
            <a:pPr algn="ctr"/>
            <a:endParaRPr lang="en-US" sz="9600" b="1">
              <a:ea typeface="Calibri"/>
              <a:cs typeface="Calibri"/>
            </a:endParaRPr>
          </a:p>
        </p:txBody>
      </p:sp>
    </p:spTree>
    <p:extLst>
      <p:ext uri="{BB962C8B-B14F-4D97-AF65-F5344CB8AC3E}">
        <p14:creationId xmlns:p14="http://schemas.microsoft.com/office/powerpoint/2010/main" val="75982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4CFF-7E03-3043-AC43-F2E286B71B7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5EC312B-249A-CC4C-1BB8-A49D1DFCA881}"/>
              </a:ext>
            </a:extLst>
          </p:cNvPr>
          <p:cNvSpPr/>
          <p:nvPr/>
        </p:nvSpPr>
        <p:spPr>
          <a:xfrm flipH="1">
            <a:off x="0" y="8113209"/>
            <a:ext cx="16252642" cy="2173791"/>
          </a:xfrm>
          <a:custGeom>
            <a:avLst/>
            <a:gdLst/>
            <a:ahLst/>
            <a:cxnLst/>
            <a:rect l="l" t="t" r="r" b="b"/>
            <a:pathLst>
              <a:path w="16252642" h="2173791">
                <a:moveTo>
                  <a:pt x="16252642" y="0"/>
                </a:moveTo>
                <a:lnTo>
                  <a:pt x="0" y="0"/>
                </a:lnTo>
                <a:lnTo>
                  <a:pt x="0" y="2173791"/>
                </a:lnTo>
                <a:lnTo>
                  <a:pt x="16252642" y="2173791"/>
                </a:lnTo>
                <a:lnTo>
                  <a:pt x="16252642"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rtl="0">
              <a:lnSpc>
                <a:spcPts val="1875"/>
              </a:lnSpc>
            </a:pPr>
            <a:endParaRPr lang="en-US" sz="3200">
              <a:latin typeface="Canva Sans Bold"/>
              <a:cs typeface="Segoe UI"/>
            </a:endParaRPr>
          </a:p>
        </p:txBody>
      </p:sp>
      <p:grpSp>
        <p:nvGrpSpPr>
          <p:cNvPr id="4" name="Group 4">
            <a:extLst>
              <a:ext uri="{FF2B5EF4-FFF2-40B4-BE49-F238E27FC236}">
                <a16:creationId xmlns:a16="http://schemas.microsoft.com/office/drawing/2014/main" id="{607D4415-C685-E545-BC04-6C4DC79A326F}"/>
              </a:ext>
            </a:extLst>
          </p:cNvPr>
          <p:cNvGrpSpPr/>
          <p:nvPr/>
        </p:nvGrpSpPr>
        <p:grpSpPr>
          <a:xfrm>
            <a:off x="15544628" y="9293034"/>
            <a:ext cx="2497460" cy="677061"/>
            <a:chOff x="0" y="0"/>
            <a:chExt cx="3329947" cy="902748"/>
          </a:xfrm>
        </p:grpSpPr>
        <p:sp>
          <p:nvSpPr>
            <p:cNvPr id="5" name="Freeform 5">
              <a:extLst>
                <a:ext uri="{FF2B5EF4-FFF2-40B4-BE49-F238E27FC236}">
                  <a16:creationId xmlns:a16="http://schemas.microsoft.com/office/drawing/2014/main" id="{441D0F2A-2687-4010-559F-1DF0A7431A36}"/>
                </a:ext>
              </a:extLst>
            </p:cNvPr>
            <p:cNvSpPr/>
            <p:nvPr/>
          </p:nvSpPr>
          <p:spPr>
            <a:xfrm>
              <a:off x="0" y="0"/>
              <a:ext cx="979086" cy="902748"/>
            </a:xfrm>
            <a:custGeom>
              <a:avLst/>
              <a:gdLst/>
              <a:ahLst/>
              <a:cxnLst/>
              <a:rect l="l" t="t" r="r" b="b"/>
              <a:pathLst>
                <a:path w="979086" h="902748">
                  <a:moveTo>
                    <a:pt x="0" y="0"/>
                  </a:moveTo>
                  <a:lnTo>
                    <a:pt x="979086" y="0"/>
                  </a:lnTo>
                  <a:lnTo>
                    <a:pt x="979086" y="902748"/>
                  </a:lnTo>
                  <a:lnTo>
                    <a:pt x="0" y="902748"/>
                  </a:lnTo>
                  <a:lnTo>
                    <a:pt x="0" y="0"/>
                  </a:lnTo>
                  <a:close/>
                </a:path>
              </a:pathLst>
            </a:custGeom>
            <a:blipFill>
              <a:blip r:embed="rId5"/>
              <a:stretch>
                <a:fillRect b="-4707"/>
              </a:stretch>
            </a:blipFill>
          </p:spPr>
          <p:txBody>
            <a:bodyPr/>
            <a:lstStyle/>
            <a:p>
              <a:endParaRPr lang="en-US"/>
            </a:p>
          </p:txBody>
        </p:sp>
        <p:sp>
          <p:nvSpPr>
            <p:cNvPr id="6" name="Freeform 6">
              <a:extLst>
                <a:ext uri="{FF2B5EF4-FFF2-40B4-BE49-F238E27FC236}">
                  <a16:creationId xmlns:a16="http://schemas.microsoft.com/office/drawing/2014/main" id="{EF12A338-4283-C3C6-15DE-732666CD8F3C}"/>
                </a:ext>
              </a:extLst>
            </p:cNvPr>
            <p:cNvSpPr/>
            <p:nvPr/>
          </p:nvSpPr>
          <p:spPr>
            <a:xfrm>
              <a:off x="1153631" y="127517"/>
              <a:ext cx="2176316" cy="647713"/>
            </a:xfrm>
            <a:custGeom>
              <a:avLst/>
              <a:gdLst/>
              <a:ahLst/>
              <a:cxnLst/>
              <a:rect l="l" t="t" r="r" b="b"/>
              <a:pathLst>
                <a:path w="2176316" h="647713">
                  <a:moveTo>
                    <a:pt x="0" y="0"/>
                  </a:moveTo>
                  <a:lnTo>
                    <a:pt x="2176316" y="0"/>
                  </a:lnTo>
                  <a:lnTo>
                    <a:pt x="2176316" y="647713"/>
                  </a:lnTo>
                  <a:lnTo>
                    <a:pt x="0" y="647713"/>
                  </a:lnTo>
                  <a:lnTo>
                    <a:pt x="0" y="0"/>
                  </a:lnTo>
                  <a:close/>
                </a:path>
              </a:pathLst>
            </a:custGeom>
            <a:blipFill>
              <a:blip r:embed="rId6"/>
              <a:stretch>
                <a:fillRect r="-3971"/>
              </a:stretch>
            </a:blipFill>
          </p:spPr>
          <p:txBody>
            <a:bodyPr/>
            <a:lstStyle/>
            <a:p>
              <a:endParaRPr lang="en-US"/>
            </a:p>
          </p:txBody>
        </p:sp>
      </p:grpSp>
      <p:sp>
        <p:nvSpPr>
          <p:cNvPr id="7" name="AutoShape 7">
            <a:extLst>
              <a:ext uri="{FF2B5EF4-FFF2-40B4-BE49-F238E27FC236}">
                <a16:creationId xmlns:a16="http://schemas.microsoft.com/office/drawing/2014/main" id="{7538BF22-4440-B98F-5516-3873A4C46B1E}"/>
              </a:ext>
            </a:extLst>
          </p:cNvPr>
          <p:cNvSpPr/>
          <p:nvPr/>
        </p:nvSpPr>
        <p:spPr>
          <a:xfrm flipV="1">
            <a:off x="997808" y="1334395"/>
            <a:ext cx="12739790" cy="0"/>
          </a:xfrm>
          <a:prstGeom prst="line">
            <a:avLst/>
          </a:prstGeom>
          <a:ln w="28575" cap="rnd">
            <a:solidFill>
              <a:srgbClr val="07BDC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A2520D2B-37A4-8CD2-42BE-009BCF7B8535}"/>
              </a:ext>
            </a:extLst>
          </p:cNvPr>
          <p:cNvSpPr txBox="1"/>
          <p:nvPr/>
        </p:nvSpPr>
        <p:spPr>
          <a:xfrm>
            <a:off x="997809" y="642097"/>
            <a:ext cx="17289909" cy="624082"/>
          </a:xfrm>
          <a:prstGeom prst="rect">
            <a:avLst/>
          </a:prstGeom>
        </p:spPr>
        <p:txBody>
          <a:bodyPr wrap="square" lIns="0" tIns="0" rIns="0" bIns="0" rtlCol="0" anchor="t">
            <a:spAutoFit/>
          </a:bodyPr>
          <a:lstStyle/>
          <a:p>
            <a:pPr>
              <a:lnSpc>
                <a:spcPts val="5146"/>
              </a:lnSpc>
              <a:spcBef>
                <a:spcPct val="0"/>
              </a:spcBef>
            </a:pPr>
            <a:r>
              <a:rPr lang="en-US" sz="4000" b="1" spc="64">
                <a:solidFill>
                  <a:srgbClr val="072E62"/>
                </a:solidFill>
                <a:latin typeface="Montserrat Bold"/>
              </a:rPr>
              <a:t>City of LA Palisades Fire Rebuild Updates</a:t>
            </a:r>
          </a:p>
        </p:txBody>
      </p:sp>
      <p:sp>
        <p:nvSpPr>
          <p:cNvPr id="12" name="TextBox 11">
            <a:extLst>
              <a:ext uri="{FF2B5EF4-FFF2-40B4-BE49-F238E27FC236}">
                <a16:creationId xmlns:a16="http://schemas.microsoft.com/office/drawing/2014/main" id="{AE9BCB74-5016-562E-DD7C-48E7C7806323}"/>
              </a:ext>
            </a:extLst>
          </p:cNvPr>
          <p:cNvSpPr txBox="1"/>
          <p:nvPr/>
        </p:nvSpPr>
        <p:spPr>
          <a:xfrm>
            <a:off x="978063" y="2000250"/>
            <a:ext cx="1650941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b="1">
                <a:ea typeface="Calibri"/>
                <a:cs typeface="Calibri"/>
              </a:rPr>
              <a:t>Total structures destroyed:</a:t>
            </a:r>
            <a:r>
              <a:rPr lang="en-US" sz="3200">
                <a:ea typeface="Calibri"/>
                <a:cs typeface="Calibri"/>
              </a:rPr>
              <a:t> </a:t>
            </a:r>
            <a:r>
              <a:rPr lang="en-US" sz="3200" b="1">
                <a:ea typeface="Calibri"/>
                <a:cs typeface="Calibri"/>
              </a:rPr>
              <a:t>6,837 </a:t>
            </a:r>
            <a:r>
              <a:rPr lang="en-US" sz="3200">
                <a:ea typeface="Calibri"/>
                <a:cs typeface="Calibri"/>
              </a:rPr>
              <a:t>(this includes home, residential buildings, commercial properties, and other structures)</a:t>
            </a:r>
            <a:endParaRPr lang="en-US"/>
          </a:p>
        </p:txBody>
      </p:sp>
      <p:pic>
        <p:nvPicPr>
          <p:cNvPr id="9" name="Picture 8" descr="A screenshot of a video game&#10;&#10;AI-generated content may be incorrect.">
            <a:extLst>
              <a:ext uri="{FF2B5EF4-FFF2-40B4-BE49-F238E27FC236}">
                <a16:creationId xmlns:a16="http://schemas.microsoft.com/office/drawing/2014/main" id="{E2A99897-A724-308A-8733-516CB3088668}"/>
              </a:ext>
            </a:extLst>
          </p:cNvPr>
          <p:cNvPicPr>
            <a:picLocks noChangeAspect="1"/>
          </p:cNvPicPr>
          <p:nvPr/>
        </p:nvPicPr>
        <p:blipFill>
          <a:blip r:embed="rId7"/>
          <a:stretch>
            <a:fillRect/>
          </a:stretch>
        </p:blipFill>
        <p:spPr>
          <a:xfrm>
            <a:off x="503425" y="3810840"/>
            <a:ext cx="16793696" cy="3892363"/>
          </a:xfrm>
          <a:prstGeom prst="rect">
            <a:avLst/>
          </a:prstGeom>
        </p:spPr>
      </p:pic>
    </p:spTree>
    <p:extLst>
      <p:ext uri="{BB962C8B-B14F-4D97-AF65-F5344CB8AC3E}">
        <p14:creationId xmlns:p14="http://schemas.microsoft.com/office/powerpoint/2010/main" val="303475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735E4-81ED-1C20-73DC-39FE20E81E9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2264F2A-ABB7-CC85-DE02-575E83C21787}"/>
              </a:ext>
            </a:extLst>
          </p:cNvPr>
          <p:cNvSpPr/>
          <p:nvPr/>
        </p:nvSpPr>
        <p:spPr>
          <a:xfrm flipH="1">
            <a:off x="0" y="8113209"/>
            <a:ext cx="16252642" cy="2173791"/>
          </a:xfrm>
          <a:custGeom>
            <a:avLst/>
            <a:gdLst/>
            <a:ahLst/>
            <a:cxnLst/>
            <a:rect l="l" t="t" r="r" b="b"/>
            <a:pathLst>
              <a:path w="16252642" h="2173791">
                <a:moveTo>
                  <a:pt x="16252642" y="0"/>
                </a:moveTo>
                <a:lnTo>
                  <a:pt x="0" y="0"/>
                </a:lnTo>
                <a:lnTo>
                  <a:pt x="0" y="2173791"/>
                </a:lnTo>
                <a:lnTo>
                  <a:pt x="16252642" y="2173791"/>
                </a:lnTo>
                <a:lnTo>
                  <a:pt x="16252642"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rtl="0">
              <a:lnSpc>
                <a:spcPts val="1875"/>
              </a:lnSpc>
            </a:pPr>
            <a:endParaRPr lang="en-US" sz="3200">
              <a:latin typeface="Canva Sans Bold"/>
              <a:cs typeface="Segoe UI"/>
            </a:endParaRPr>
          </a:p>
        </p:txBody>
      </p:sp>
      <p:grpSp>
        <p:nvGrpSpPr>
          <p:cNvPr id="4" name="Group 4">
            <a:extLst>
              <a:ext uri="{FF2B5EF4-FFF2-40B4-BE49-F238E27FC236}">
                <a16:creationId xmlns:a16="http://schemas.microsoft.com/office/drawing/2014/main" id="{587AAE88-F378-AD24-6CD3-1C522BE2EB2B}"/>
              </a:ext>
            </a:extLst>
          </p:cNvPr>
          <p:cNvGrpSpPr/>
          <p:nvPr/>
        </p:nvGrpSpPr>
        <p:grpSpPr>
          <a:xfrm>
            <a:off x="15544628" y="9293034"/>
            <a:ext cx="2497460" cy="677061"/>
            <a:chOff x="0" y="0"/>
            <a:chExt cx="3329947" cy="902748"/>
          </a:xfrm>
        </p:grpSpPr>
        <p:sp>
          <p:nvSpPr>
            <p:cNvPr id="5" name="Freeform 5">
              <a:extLst>
                <a:ext uri="{FF2B5EF4-FFF2-40B4-BE49-F238E27FC236}">
                  <a16:creationId xmlns:a16="http://schemas.microsoft.com/office/drawing/2014/main" id="{D5FBC19B-C258-F5A9-B9ED-BE1CB139ACE1}"/>
                </a:ext>
              </a:extLst>
            </p:cNvPr>
            <p:cNvSpPr/>
            <p:nvPr/>
          </p:nvSpPr>
          <p:spPr>
            <a:xfrm>
              <a:off x="0" y="0"/>
              <a:ext cx="979086" cy="902748"/>
            </a:xfrm>
            <a:custGeom>
              <a:avLst/>
              <a:gdLst/>
              <a:ahLst/>
              <a:cxnLst/>
              <a:rect l="l" t="t" r="r" b="b"/>
              <a:pathLst>
                <a:path w="979086" h="902748">
                  <a:moveTo>
                    <a:pt x="0" y="0"/>
                  </a:moveTo>
                  <a:lnTo>
                    <a:pt x="979086" y="0"/>
                  </a:lnTo>
                  <a:lnTo>
                    <a:pt x="979086" y="902748"/>
                  </a:lnTo>
                  <a:lnTo>
                    <a:pt x="0" y="902748"/>
                  </a:lnTo>
                  <a:lnTo>
                    <a:pt x="0" y="0"/>
                  </a:lnTo>
                  <a:close/>
                </a:path>
              </a:pathLst>
            </a:custGeom>
            <a:blipFill>
              <a:blip r:embed="rId5"/>
              <a:stretch>
                <a:fillRect b="-4707"/>
              </a:stretch>
            </a:blipFill>
          </p:spPr>
          <p:txBody>
            <a:bodyPr/>
            <a:lstStyle/>
            <a:p>
              <a:endParaRPr lang="en-US"/>
            </a:p>
          </p:txBody>
        </p:sp>
        <p:sp>
          <p:nvSpPr>
            <p:cNvPr id="6" name="Freeform 6">
              <a:extLst>
                <a:ext uri="{FF2B5EF4-FFF2-40B4-BE49-F238E27FC236}">
                  <a16:creationId xmlns:a16="http://schemas.microsoft.com/office/drawing/2014/main" id="{67698EB2-49DF-E70A-8CF9-80D8FED49C27}"/>
                </a:ext>
              </a:extLst>
            </p:cNvPr>
            <p:cNvSpPr/>
            <p:nvPr/>
          </p:nvSpPr>
          <p:spPr>
            <a:xfrm>
              <a:off x="1153631" y="127517"/>
              <a:ext cx="2176316" cy="647713"/>
            </a:xfrm>
            <a:custGeom>
              <a:avLst/>
              <a:gdLst/>
              <a:ahLst/>
              <a:cxnLst/>
              <a:rect l="l" t="t" r="r" b="b"/>
              <a:pathLst>
                <a:path w="2176316" h="647713">
                  <a:moveTo>
                    <a:pt x="0" y="0"/>
                  </a:moveTo>
                  <a:lnTo>
                    <a:pt x="2176316" y="0"/>
                  </a:lnTo>
                  <a:lnTo>
                    <a:pt x="2176316" y="647713"/>
                  </a:lnTo>
                  <a:lnTo>
                    <a:pt x="0" y="647713"/>
                  </a:lnTo>
                  <a:lnTo>
                    <a:pt x="0" y="0"/>
                  </a:lnTo>
                  <a:close/>
                </a:path>
              </a:pathLst>
            </a:custGeom>
            <a:blipFill>
              <a:blip r:embed="rId6"/>
              <a:stretch>
                <a:fillRect r="-3971"/>
              </a:stretch>
            </a:blipFill>
          </p:spPr>
          <p:txBody>
            <a:bodyPr/>
            <a:lstStyle/>
            <a:p>
              <a:endParaRPr lang="en-US"/>
            </a:p>
          </p:txBody>
        </p:sp>
      </p:grpSp>
      <p:sp>
        <p:nvSpPr>
          <p:cNvPr id="7" name="AutoShape 7">
            <a:extLst>
              <a:ext uri="{FF2B5EF4-FFF2-40B4-BE49-F238E27FC236}">
                <a16:creationId xmlns:a16="http://schemas.microsoft.com/office/drawing/2014/main" id="{C2DD8270-30AB-951F-2FF9-50838298D466}"/>
              </a:ext>
            </a:extLst>
          </p:cNvPr>
          <p:cNvSpPr/>
          <p:nvPr/>
        </p:nvSpPr>
        <p:spPr>
          <a:xfrm flipV="1">
            <a:off x="997808" y="1334395"/>
            <a:ext cx="12739790" cy="0"/>
          </a:xfrm>
          <a:prstGeom prst="line">
            <a:avLst/>
          </a:prstGeom>
          <a:ln w="28575" cap="rnd">
            <a:solidFill>
              <a:srgbClr val="07BDC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DDDBD421-0136-441A-61CB-1823B90AB1EF}"/>
              </a:ext>
            </a:extLst>
          </p:cNvPr>
          <p:cNvSpPr txBox="1"/>
          <p:nvPr/>
        </p:nvSpPr>
        <p:spPr>
          <a:xfrm>
            <a:off x="997809" y="642097"/>
            <a:ext cx="17289909" cy="654025"/>
          </a:xfrm>
          <a:prstGeom prst="rect">
            <a:avLst/>
          </a:prstGeom>
        </p:spPr>
        <p:txBody>
          <a:bodyPr wrap="square" lIns="0" tIns="0" rIns="0" bIns="0" rtlCol="0" anchor="t">
            <a:spAutoFit/>
          </a:bodyPr>
          <a:lstStyle/>
          <a:p>
            <a:pPr>
              <a:lnSpc>
                <a:spcPts val="5146"/>
              </a:lnSpc>
              <a:spcBef>
                <a:spcPct val="0"/>
              </a:spcBef>
            </a:pPr>
            <a:r>
              <a:rPr lang="en-US" sz="4800" spc="64">
                <a:solidFill>
                  <a:srgbClr val="000000"/>
                </a:solidFill>
                <a:latin typeface="Calibri"/>
                <a:ea typeface="Calibri"/>
                <a:cs typeface="Calibri"/>
              </a:rPr>
              <a:t>📜 </a:t>
            </a:r>
            <a:r>
              <a:rPr lang="en-US" sz="4800" b="1" spc="64">
                <a:solidFill>
                  <a:srgbClr val="000000"/>
                </a:solidFill>
                <a:latin typeface="Calibri"/>
                <a:ea typeface="Calibri"/>
                <a:cs typeface="Calibri"/>
              </a:rPr>
              <a:t>LA County Code – Title 26, Section 110.2.3.6 (Building Code)</a:t>
            </a:r>
            <a:endParaRPr lang="en-US" sz="4800"/>
          </a:p>
        </p:txBody>
      </p:sp>
      <p:sp>
        <p:nvSpPr>
          <p:cNvPr id="2" name="TextBox 1">
            <a:extLst>
              <a:ext uri="{FF2B5EF4-FFF2-40B4-BE49-F238E27FC236}">
                <a16:creationId xmlns:a16="http://schemas.microsoft.com/office/drawing/2014/main" id="{579EABD1-ADFF-F20B-58B7-1BF02E772E5A}"/>
              </a:ext>
            </a:extLst>
          </p:cNvPr>
          <p:cNvSpPr txBox="1"/>
          <p:nvPr/>
        </p:nvSpPr>
        <p:spPr>
          <a:xfrm>
            <a:off x="987028" y="2000250"/>
            <a:ext cx="14562058" cy="7263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endParaRPr lang="en-US" b="1">
              <a:ea typeface="Calibri"/>
              <a:cs typeface="Calibri"/>
            </a:endParaRPr>
          </a:p>
          <a:p>
            <a:r>
              <a:rPr lang="en-US" sz="4400" b="1">
                <a:ea typeface="+mn-lt"/>
                <a:cs typeface="+mn-lt"/>
              </a:rPr>
              <a:t>SECTION 110.2.3.6</a:t>
            </a:r>
            <a:endParaRPr lang="en-US" sz="4400">
              <a:ea typeface="Calibri"/>
              <a:cs typeface="Calibri"/>
            </a:endParaRPr>
          </a:p>
          <a:p>
            <a:r>
              <a:rPr lang="en-US" sz="4400">
                <a:ea typeface="+mn-lt"/>
                <a:cs typeface="+mn-lt"/>
              </a:rPr>
              <a:t>When the proposed work involves the replacement of structures destroyed by causes other than landslide, settlement, or slippage, and the </a:t>
            </a:r>
            <a:r>
              <a:rPr lang="en-US" sz="4400" b="1">
                <a:ea typeface="+mn-lt"/>
                <a:cs typeface="+mn-lt"/>
              </a:rPr>
              <a:t>permit applicant was </a:t>
            </a:r>
            <a:r>
              <a:rPr lang="en-US" sz="4400" b="1">
                <a:highlight>
                  <a:srgbClr val="FFFF00"/>
                </a:highlight>
                <a:ea typeface="+mn-lt"/>
                <a:cs typeface="+mn-lt"/>
              </a:rPr>
              <a:t>the owner of the property at the time of the loss, their immediate heir(s), or their authorized representative</a:t>
            </a:r>
            <a:r>
              <a:rPr lang="en-US" sz="4400">
                <a:highlight>
                  <a:srgbClr val="FFFF00"/>
                </a:highlight>
                <a:ea typeface="+mn-lt"/>
                <a:cs typeface="+mn-lt"/>
              </a:rPr>
              <a:t>,</a:t>
            </a:r>
            <a:r>
              <a:rPr lang="en-US" sz="4400">
                <a:ea typeface="+mn-lt"/>
                <a:cs typeface="+mn-lt"/>
              </a:rPr>
              <a:t> and the application for a permit under this Section is filed no later than ten (10) years following the date of the loss.</a:t>
            </a:r>
            <a:endParaRPr lang="en-US" sz="4400">
              <a:ea typeface="Calibri"/>
              <a:cs typeface="Calibri"/>
            </a:endParaRPr>
          </a:p>
          <a:p>
            <a:pPr>
              <a:buAutoNum type="arabicPeriod"/>
            </a:pPr>
            <a:endParaRPr lang="en-US" sz="3200">
              <a:ea typeface="Calibri"/>
              <a:cs typeface="Calibri"/>
            </a:endParaRPr>
          </a:p>
          <a:p>
            <a:endParaRPr lang="en-US" sz="3200" b="1">
              <a:ea typeface="Calibri"/>
              <a:cs typeface="Calibri"/>
            </a:endParaRPr>
          </a:p>
          <a:p>
            <a:pPr marL="457200" indent="-457200">
              <a:buAutoNum type="arabicPeriod"/>
            </a:pPr>
            <a:endParaRPr lang="en-US" sz="3200">
              <a:ea typeface="Calibri"/>
              <a:cs typeface="Calibri"/>
            </a:endParaRPr>
          </a:p>
        </p:txBody>
      </p:sp>
    </p:spTree>
    <p:extLst>
      <p:ext uri="{BB962C8B-B14F-4D97-AF65-F5344CB8AC3E}">
        <p14:creationId xmlns:p14="http://schemas.microsoft.com/office/powerpoint/2010/main" val="198904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F9D28-0984-4639-3C91-54ACF1E6ED9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6F9000A2-F308-D10F-A379-A81B34CC7F1D}"/>
              </a:ext>
            </a:extLst>
          </p:cNvPr>
          <p:cNvSpPr/>
          <p:nvPr/>
        </p:nvSpPr>
        <p:spPr>
          <a:xfrm flipH="1">
            <a:off x="0" y="8113209"/>
            <a:ext cx="16252642" cy="2173791"/>
          </a:xfrm>
          <a:custGeom>
            <a:avLst/>
            <a:gdLst/>
            <a:ahLst/>
            <a:cxnLst/>
            <a:rect l="l" t="t" r="r" b="b"/>
            <a:pathLst>
              <a:path w="16252642" h="2173791">
                <a:moveTo>
                  <a:pt x="16252642" y="0"/>
                </a:moveTo>
                <a:lnTo>
                  <a:pt x="0" y="0"/>
                </a:lnTo>
                <a:lnTo>
                  <a:pt x="0" y="2173791"/>
                </a:lnTo>
                <a:lnTo>
                  <a:pt x="16252642" y="2173791"/>
                </a:lnTo>
                <a:lnTo>
                  <a:pt x="16252642"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rtl="0">
              <a:lnSpc>
                <a:spcPts val="1875"/>
              </a:lnSpc>
            </a:pPr>
            <a:endParaRPr lang="en-US" sz="3200">
              <a:latin typeface="Canva Sans Bold"/>
              <a:cs typeface="Segoe UI"/>
            </a:endParaRPr>
          </a:p>
        </p:txBody>
      </p:sp>
      <p:grpSp>
        <p:nvGrpSpPr>
          <p:cNvPr id="4" name="Group 4">
            <a:extLst>
              <a:ext uri="{FF2B5EF4-FFF2-40B4-BE49-F238E27FC236}">
                <a16:creationId xmlns:a16="http://schemas.microsoft.com/office/drawing/2014/main" id="{ACF34533-A63B-0FC6-F677-AF3A0FE4328D}"/>
              </a:ext>
            </a:extLst>
          </p:cNvPr>
          <p:cNvGrpSpPr/>
          <p:nvPr/>
        </p:nvGrpSpPr>
        <p:grpSpPr>
          <a:xfrm>
            <a:off x="15544628" y="9293034"/>
            <a:ext cx="2497460" cy="677061"/>
            <a:chOff x="0" y="0"/>
            <a:chExt cx="3329947" cy="902748"/>
          </a:xfrm>
        </p:grpSpPr>
        <p:sp>
          <p:nvSpPr>
            <p:cNvPr id="5" name="Freeform 5">
              <a:extLst>
                <a:ext uri="{FF2B5EF4-FFF2-40B4-BE49-F238E27FC236}">
                  <a16:creationId xmlns:a16="http://schemas.microsoft.com/office/drawing/2014/main" id="{28339481-87B9-7F2A-4A61-F9742F42E138}"/>
                </a:ext>
              </a:extLst>
            </p:cNvPr>
            <p:cNvSpPr/>
            <p:nvPr/>
          </p:nvSpPr>
          <p:spPr>
            <a:xfrm>
              <a:off x="0" y="0"/>
              <a:ext cx="979086" cy="902748"/>
            </a:xfrm>
            <a:custGeom>
              <a:avLst/>
              <a:gdLst/>
              <a:ahLst/>
              <a:cxnLst/>
              <a:rect l="l" t="t" r="r" b="b"/>
              <a:pathLst>
                <a:path w="979086" h="902748">
                  <a:moveTo>
                    <a:pt x="0" y="0"/>
                  </a:moveTo>
                  <a:lnTo>
                    <a:pt x="979086" y="0"/>
                  </a:lnTo>
                  <a:lnTo>
                    <a:pt x="979086" y="902748"/>
                  </a:lnTo>
                  <a:lnTo>
                    <a:pt x="0" y="902748"/>
                  </a:lnTo>
                  <a:lnTo>
                    <a:pt x="0" y="0"/>
                  </a:lnTo>
                  <a:close/>
                </a:path>
              </a:pathLst>
            </a:custGeom>
            <a:blipFill>
              <a:blip r:embed="rId5"/>
              <a:stretch>
                <a:fillRect b="-4707"/>
              </a:stretch>
            </a:blipFill>
          </p:spPr>
          <p:txBody>
            <a:bodyPr/>
            <a:lstStyle/>
            <a:p>
              <a:endParaRPr lang="en-US"/>
            </a:p>
          </p:txBody>
        </p:sp>
        <p:sp>
          <p:nvSpPr>
            <p:cNvPr id="6" name="Freeform 6">
              <a:extLst>
                <a:ext uri="{FF2B5EF4-FFF2-40B4-BE49-F238E27FC236}">
                  <a16:creationId xmlns:a16="http://schemas.microsoft.com/office/drawing/2014/main" id="{08EEDC92-7C18-648B-901B-87962C585B2F}"/>
                </a:ext>
              </a:extLst>
            </p:cNvPr>
            <p:cNvSpPr/>
            <p:nvPr/>
          </p:nvSpPr>
          <p:spPr>
            <a:xfrm>
              <a:off x="1153631" y="127517"/>
              <a:ext cx="2176316" cy="647713"/>
            </a:xfrm>
            <a:custGeom>
              <a:avLst/>
              <a:gdLst/>
              <a:ahLst/>
              <a:cxnLst/>
              <a:rect l="l" t="t" r="r" b="b"/>
              <a:pathLst>
                <a:path w="2176316" h="647713">
                  <a:moveTo>
                    <a:pt x="0" y="0"/>
                  </a:moveTo>
                  <a:lnTo>
                    <a:pt x="2176316" y="0"/>
                  </a:lnTo>
                  <a:lnTo>
                    <a:pt x="2176316" y="647713"/>
                  </a:lnTo>
                  <a:lnTo>
                    <a:pt x="0" y="647713"/>
                  </a:lnTo>
                  <a:lnTo>
                    <a:pt x="0" y="0"/>
                  </a:lnTo>
                  <a:close/>
                </a:path>
              </a:pathLst>
            </a:custGeom>
            <a:blipFill>
              <a:blip r:embed="rId6"/>
              <a:stretch>
                <a:fillRect r="-3971"/>
              </a:stretch>
            </a:blipFill>
          </p:spPr>
          <p:txBody>
            <a:bodyPr/>
            <a:lstStyle/>
            <a:p>
              <a:endParaRPr lang="en-US"/>
            </a:p>
          </p:txBody>
        </p:sp>
      </p:grpSp>
      <p:sp>
        <p:nvSpPr>
          <p:cNvPr id="7" name="AutoShape 7">
            <a:extLst>
              <a:ext uri="{FF2B5EF4-FFF2-40B4-BE49-F238E27FC236}">
                <a16:creationId xmlns:a16="http://schemas.microsoft.com/office/drawing/2014/main" id="{6AA84464-3269-4F07-0777-054BD6B34890}"/>
              </a:ext>
            </a:extLst>
          </p:cNvPr>
          <p:cNvSpPr/>
          <p:nvPr/>
        </p:nvSpPr>
        <p:spPr>
          <a:xfrm flipV="1">
            <a:off x="997808" y="1334395"/>
            <a:ext cx="12739790" cy="0"/>
          </a:xfrm>
          <a:prstGeom prst="line">
            <a:avLst/>
          </a:prstGeom>
          <a:ln w="28575" cap="rnd">
            <a:solidFill>
              <a:srgbClr val="07BDC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DB3C5116-053D-A604-E372-4DCA065975C6}"/>
              </a:ext>
            </a:extLst>
          </p:cNvPr>
          <p:cNvSpPr txBox="1"/>
          <p:nvPr/>
        </p:nvSpPr>
        <p:spPr>
          <a:xfrm>
            <a:off x="997809" y="642097"/>
            <a:ext cx="17289909" cy="654025"/>
          </a:xfrm>
          <a:prstGeom prst="rect">
            <a:avLst/>
          </a:prstGeom>
        </p:spPr>
        <p:txBody>
          <a:bodyPr wrap="square" lIns="0" tIns="0" rIns="0" bIns="0" rtlCol="0" anchor="t">
            <a:spAutoFit/>
          </a:bodyPr>
          <a:lstStyle/>
          <a:p>
            <a:pPr>
              <a:lnSpc>
                <a:spcPts val="5146"/>
              </a:lnSpc>
              <a:spcBef>
                <a:spcPct val="0"/>
              </a:spcBef>
            </a:pPr>
            <a:r>
              <a:rPr lang="en-US" sz="4800" b="1" spc="64">
                <a:ea typeface="Calibri"/>
                <a:cs typeface="Calibri"/>
              </a:rPr>
              <a:t>Sale or Transfer of Property</a:t>
            </a:r>
          </a:p>
        </p:txBody>
      </p:sp>
      <p:sp>
        <p:nvSpPr>
          <p:cNvPr id="2" name="TextBox 1">
            <a:extLst>
              <a:ext uri="{FF2B5EF4-FFF2-40B4-BE49-F238E27FC236}">
                <a16:creationId xmlns:a16="http://schemas.microsoft.com/office/drawing/2014/main" id="{A3DDEBF4-210D-9388-68B7-72612868081B}"/>
              </a:ext>
            </a:extLst>
          </p:cNvPr>
          <p:cNvSpPr txBox="1"/>
          <p:nvPr/>
        </p:nvSpPr>
        <p:spPr>
          <a:xfrm>
            <a:off x="1002903" y="1412875"/>
            <a:ext cx="14546183" cy="8925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endParaRPr lang="en-US" b="1">
              <a:ea typeface="Calibri"/>
              <a:cs typeface="Calibri"/>
            </a:endParaRPr>
          </a:p>
          <a:p>
            <a:r>
              <a:rPr lang="en-US" sz="4000" b="1"/>
              <a:t>Sale or Transfer of Property – Rebuild Rights</a:t>
            </a:r>
            <a:endParaRPr lang="en-US" sz="4000"/>
          </a:p>
          <a:p>
            <a:pPr marL="285750" indent="-285750">
              <a:buFont typeface="Arial"/>
              <a:buChar char="•"/>
            </a:pPr>
            <a:r>
              <a:rPr lang="en-US" sz="3600" b="1">
                <a:ea typeface="+mn-lt"/>
                <a:cs typeface="+mn-lt"/>
              </a:rPr>
              <a:t>Sale of property does not automatically terminate rebuild rights</a:t>
            </a:r>
            <a:endParaRPr lang="en-US"/>
          </a:p>
          <a:p>
            <a:pPr marL="285750" indent="-285750">
              <a:buFont typeface="Arial"/>
              <a:buChar char="•"/>
            </a:pPr>
            <a:r>
              <a:rPr lang="en-US" sz="3600">
                <a:ea typeface="+mn-lt"/>
                <a:cs typeface="+mn-lt"/>
              </a:rPr>
              <a:t>Rebuild rights </a:t>
            </a:r>
            <a:r>
              <a:rPr lang="en-US" sz="3600" b="1">
                <a:ea typeface="+mn-lt"/>
                <a:cs typeface="+mn-lt"/>
              </a:rPr>
              <a:t>may be exercised by an authorized representative</a:t>
            </a:r>
            <a:r>
              <a:rPr lang="en-US" sz="3600">
                <a:ea typeface="+mn-lt"/>
                <a:cs typeface="+mn-lt"/>
              </a:rPr>
              <a:t>, including after sale</a:t>
            </a:r>
            <a:endParaRPr lang="en-US"/>
          </a:p>
          <a:p>
            <a:pPr marL="285750" indent="-285750">
              <a:buFont typeface="Arial"/>
              <a:buChar char="•"/>
            </a:pPr>
            <a:r>
              <a:rPr lang="en-US" sz="3600" b="1">
                <a:ea typeface="+mn-lt"/>
                <a:cs typeface="+mn-lt"/>
              </a:rPr>
              <a:t>Authorization must be documented and recorded</a:t>
            </a:r>
            <a:r>
              <a:rPr lang="en-US" sz="3600">
                <a:ea typeface="+mn-lt"/>
                <a:cs typeface="+mn-lt"/>
              </a:rPr>
              <a:t> to ensure continuity</a:t>
            </a:r>
            <a:endParaRPr lang="en-US"/>
          </a:p>
          <a:p>
            <a:endParaRPr lang="en-US" sz="3600" b="1">
              <a:ea typeface="Calibri"/>
              <a:cs typeface="Calibri"/>
            </a:endParaRPr>
          </a:p>
          <a:p>
            <a:pPr>
              <a:buFont typeface="Arial"/>
              <a:buChar char="•"/>
            </a:pPr>
            <a:r>
              <a:rPr lang="en-US" sz="4000" b="1"/>
              <a:t>Affidavit Requirement (LACBC §110.2.3.6)</a:t>
            </a:r>
            <a:endParaRPr lang="en-US" sz="4000">
              <a:ea typeface="Calibri"/>
              <a:cs typeface="Calibri"/>
            </a:endParaRPr>
          </a:p>
          <a:p>
            <a:pPr>
              <a:buFont typeface="Arial"/>
              <a:buChar char="•"/>
            </a:pPr>
            <a:r>
              <a:rPr lang="en-US" sz="3200" b="1">
                <a:ea typeface="+mn-lt"/>
                <a:cs typeface="+mn-lt"/>
              </a:rPr>
              <a:t>Affidavit of Authorized Representative</a:t>
            </a:r>
            <a:r>
              <a:rPr lang="en-US" sz="3200">
                <a:ea typeface="+mn-lt"/>
                <a:cs typeface="+mn-lt"/>
              </a:rPr>
              <a:t> required</a:t>
            </a:r>
            <a:br>
              <a:rPr lang="en-US" sz="3200">
                <a:ea typeface="+mn-lt"/>
                <a:cs typeface="+mn-lt"/>
              </a:rPr>
            </a:br>
            <a:r>
              <a:rPr lang="en-US" sz="3200">
                <a:ea typeface="+mn-lt"/>
                <a:cs typeface="+mn-lt"/>
              </a:rPr>
              <a:t> </a:t>
            </a:r>
            <a:r>
              <a:rPr lang="en-US" sz="3200" i="1">
                <a:ea typeface="+mn-lt"/>
                <a:cs typeface="+mn-lt"/>
              </a:rPr>
              <a:t>(Including Sale or Transfer of Property)</a:t>
            </a:r>
            <a:endParaRPr lang="en-US"/>
          </a:p>
          <a:p>
            <a:pPr>
              <a:buFont typeface="Arial"/>
              <a:buChar char="•"/>
            </a:pPr>
            <a:r>
              <a:rPr lang="en-US" sz="3200">
                <a:ea typeface="+mn-lt"/>
                <a:cs typeface="+mn-lt"/>
              </a:rPr>
              <a:t>Affidavit must be </a:t>
            </a:r>
            <a:r>
              <a:rPr lang="en-US" sz="3200" b="1">
                <a:ea typeface="+mn-lt"/>
                <a:cs typeface="+mn-lt"/>
              </a:rPr>
              <a:t>recorded prior to issuance of building permits</a:t>
            </a:r>
            <a:endParaRPr lang="en-US"/>
          </a:p>
          <a:p>
            <a:pPr>
              <a:buFont typeface="Arial"/>
              <a:buChar char="•"/>
            </a:pPr>
            <a:r>
              <a:rPr lang="en-US" sz="3200">
                <a:ea typeface="+mn-lt"/>
                <a:cs typeface="+mn-lt"/>
              </a:rPr>
              <a:t>Ensures compliance, transparency, and alignment with </a:t>
            </a:r>
            <a:r>
              <a:rPr lang="en-US" sz="3200" b="1">
                <a:ea typeface="+mn-lt"/>
                <a:cs typeface="+mn-lt"/>
              </a:rPr>
              <a:t>Los Angeles County Building Code</a:t>
            </a:r>
            <a:endParaRPr lang="en-US"/>
          </a:p>
          <a:p>
            <a:pPr marL="457200" indent="-457200">
              <a:buAutoNum type="arabicPeriod"/>
            </a:pPr>
            <a:endParaRPr lang="en-US" sz="3200">
              <a:ea typeface="Calibri"/>
              <a:cs typeface="Calibri"/>
            </a:endParaRPr>
          </a:p>
          <a:p>
            <a:endParaRPr lang="en-US" sz="4400" b="1">
              <a:ea typeface="Calibri"/>
              <a:cs typeface="Calibri"/>
            </a:endParaRPr>
          </a:p>
          <a:p>
            <a:endParaRPr lang="en-US" sz="3200" b="1">
              <a:ea typeface="Calibri"/>
              <a:cs typeface="Calibri"/>
            </a:endParaRPr>
          </a:p>
          <a:p>
            <a:pPr marL="457200" indent="-457200">
              <a:buAutoNum type="arabicPeriod"/>
            </a:pPr>
            <a:endParaRPr lang="en-US" sz="3200">
              <a:ea typeface="Calibri"/>
              <a:cs typeface="Calibri"/>
            </a:endParaRPr>
          </a:p>
        </p:txBody>
      </p:sp>
    </p:spTree>
    <p:extLst>
      <p:ext uri="{BB962C8B-B14F-4D97-AF65-F5344CB8AC3E}">
        <p14:creationId xmlns:p14="http://schemas.microsoft.com/office/powerpoint/2010/main" val="144788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022F-08FC-A6BC-F75F-1ACD27CD6780}"/>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FADBA30-55DB-79DA-FE88-895F49BCD55C}"/>
              </a:ext>
            </a:extLst>
          </p:cNvPr>
          <p:cNvSpPr/>
          <p:nvPr/>
        </p:nvSpPr>
        <p:spPr>
          <a:xfrm flipH="1">
            <a:off x="0" y="8113209"/>
            <a:ext cx="16252642" cy="2173791"/>
          </a:xfrm>
          <a:custGeom>
            <a:avLst/>
            <a:gdLst/>
            <a:ahLst/>
            <a:cxnLst/>
            <a:rect l="l" t="t" r="r" b="b"/>
            <a:pathLst>
              <a:path w="16252642" h="2173791">
                <a:moveTo>
                  <a:pt x="16252642" y="0"/>
                </a:moveTo>
                <a:lnTo>
                  <a:pt x="0" y="0"/>
                </a:lnTo>
                <a:lnTo>
                  <a:pt x="0" y="2173791"/>
                </a:lnTo>
                <a:lnTo>
                  <a:pt x="16252642" y="2173791"/>
                </a:lnTo>
                <a:lnTo>
                  <a:pt x="16252642"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rtl="0">
              <a:lnSpc>
                <a:spcPts val="1875"/>
              </a:lnSpc>
            </a:pPr>
            <a:endParaRPr lang="en-US" sz="3200">
              <a:latin typeface="Canva Sans Bold"/>
              <a:cs typeface="Segoe UI"/>
            </a:endParaRPr>
          </a:p>
        </p:txBody>
      </p:sp>
      <p:grpSp>
        <p:nvGrpSpPr>
          <p:cNvPr id="4" name="Group 4">
            <a:extLst>
              <a:ext uri="{FF2B5EF4-FFF2-40B4-BE49-F238E27FC236}">
                <a16:creationId xmlns:a16="http://schemas.microsoft.com/office/drawing/2014/main" id="{9CAC8B67-1EC6-199A-1F6B-AA20711B46EF}"/>
              </a:ext>
            </a:extLst>
          </p:cNvPr>
          <p:cNvGrpSpPr/>
          <p:nvPr/>
        </p:nvGrpSpPr>
        <p:grpSpPr>
          <a:xfrm>
            <a:off x="15544628" y="9293034"/>
            <a:ext cx="2497460" cy="677061"/>
            <a:chOff x="0" y="0"/>
            <a:chExt cx="3329947" cy="902748"/>
          </a:xfrm>
        </p:grpSpPr>
        <p:sp>
          <p:nvSpPr>
            <p:cNvPr id="5" name="Freeform 5">
              <a:extLst>
                <a:ext uri="{FF2B5EF4-FFF2-40B4-BE49-F238E27FC236}">
                  <a16:creationId xmlns:a16="http://schemas.microsoft.com/office/drawing/2014/main" id="{87221290-2DC7-EB4E-4101-00F62E10BB27}"/>
                </a:ext>
              </a:extLst>
            </p:cNvPr>
            <p:cNvSpPr/>
            <p:nvPr/>
          </p:nvSpPr>
          <p:spPr>
            <a:xfrm>
              <a:off x="0" y="0"/>
              <a:ext cx="979086" cy="902748"/>
            </a:xfrm>
            <a:custGeom>
              <a:avLst/>
              <a:gdLst/>
              <a:ahLst/>
              <a:cxnLst/>
              <a:rect l="l" t="t" r="r" b="b"/>
              <a:pathLst>
                <a:path w="979086" h="902748">
                  <a:moveTo>
                    <a:pt x="0" y="0"/>
                  </a:moveTo>
                  <a:lnTo>
                    <a:pt x="979086" y="0"/>
                  </a:lnTo>
                  <a:lnTo>
                    <a:pt x="979086" y="902748"/>
                  </a:lnTo>
                  <a:lnTo>
                    <a:pt x="0" y="902748"/>
                  </a:lnTo>
                  <a:lnTo>
                    <a:pt x="0" y="0"/>
                  </a:lnTo>
                  <a:close/>
                </a:path>
              </a:pathLst>
            </a:custGeom>
            <a:blipFill>
              <a:blip r:embed="rId5"/>
              <a:stretch>
                <a:fillRect b="-4707"/>
              </a:stretch>
            </a:blipFill>
          </p:spPr>
          <p:txBody>
            <a:bodyPr/>
            <a:lstStyle/>
            <a:p>
              <a:endParaRPr lang="en-US"/>
            </a:p>
          </p:txBody>
        </p:sp>
        <p:sp>
          <p:nvSpPr>
            <p:cNvPr id="6" name="Freeform 6">
              <a:extLst>
                <a:ext uri="{FF2B5EF4-FFF2-40B4-BE49-F238E27FC236}">
                  <a16:creationId xmlns:a16="http://schemas.microsoft.com/office/drawing/2014/main" id="{90F29977-9599-5CC8-4081-EA114A2F5730}"/>
                </a:ext>
              </a:extLst>
            </p:cNvPr>
            <p:cNvSpPr/>
            <p:nvPr/>
          </p:nvSpPr>
          <p:spPr>
            <a:xfrm>
              <a:off x="1153631" y="127517"/>
              <a:ext cx="2176316" cy="647713"/>
            </a:xfrm>
            <a:custGeom>
              <a:avLst/>
              <a:gdLst/>
              <a:ahLst/>
              <a:cxnLst/>
              <a:rect l="l" t="t" r="r" b="b"/>
              <a:pathLst>
                <a:path w="2176316" h="647713">
                  <a:moveTo>
                    <a:pt x="0" y="0"/>
                  </a:moveTo>
                  <a:lnTo>
                    <a:pt x="2176316" y="0"/>
                  </a:lnTo>
                  <a:lnTo>
                    <a:pt x="2176316" y="647713"/>
                  </a:lnTo>
                  <a:lnTo>
                    <a:pt x="0" y="647713"/>
                  </a:lnTo>
                  <a:lnTo>
                    <a:pt x="0" y="0"/>
                  </a:lnTo>
                  <a:close/>
                </a:path>
              </a:pathLst>
            </a:custGeom>
            <a:blipFill>
              <a:blip r:embed="rId6"/>
              <a:stretch>
                <a:fillRect r="-3971"/>
              </a:stretch>
            </a:blipFill>
          </p:spPr>
          <p:txBody>
            <a:bodyPr/>
            <a:lstStyle/>
            <a:p>
              <a:endParaRPr lang="en-US"/>
            </a:p>
          </p:txBody>
        </p:sp>
      </p:grpSp>
      <p:sp>
        <p:nvSpPr>
          <p:cNvPr id="7" name="AutoShape 7">
            <a:extLst>
              <a:ext uri="{FF2B5EF4-FFF2-40B4-BE49-F238E27FC236}">
                <a16:creationId xmlns:a16="http://schemas.microsoft.com/office/drawing/2014/main" id="{AABCFC8A-49F3-99F6-1EDA-60556FFF5C29}"/>
              </a:ext>
            </a:extLst>
          </p:cNvPr>
          <p:cNvSpPr/>
          <p:nvPr/>
        </p:nvSpPr>
        <p:spPr>
          <a:xfrm flipV="1">
            <a:off x="1028700" y="1467957"/>
            <a:ext cx="12739790" cy="0"/>
          </a:xfrm>
          <a:prstGeom prst="line">
            <a:avLst/>
          </a:prstGeom>
          <a:ln w="28575" cap="rnd">
            <a:solidFill>
              <a:srgbClr val="07BDC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77E5786F-2405-D705-9DA7-2C0B5933AE6C}"/>
              </a:ext>
            </a:extLst>
          </p:cNvPr>
          <p:cNvSpPr txBox="1"/>
          <p:nvPr/>
        </p:nvSpPr>
        <p:spPr>
          <a:xfrm>
            <a:off x="1028700" y="709332"/>
            <a:ext cx="15765759" cy="624082"/>
          </a:xfrm>
          <a:prstGeom prst="rect">
            <a:avLst/>
          </a:prstGeom>
        </p:spPr>
        <p:txBody>
          <a:bodyPr wrap="square" lIns="0" tIns="0" rIns="0" bIns="0" rtlCol="0" anchor="t">
            <a:spAutoFit/>
          </a:bodyPr>
          <a:lstStyle/>
          <a:p>
            <a:pPr>
              <a:lnSpc>
                <a:spcPts val="5146"/>
              </a:lnSpc>
              <a:spcBef>
                <a:spcPct val="0"/>
              </a:spcBef>
            </a:pPr>
            <a:r>
              <a:rPr lang="en-US" sz="4000" b="1" spc="64">
                <a:solidFill>
                  <a:srgbClr val="072E62"/>
                </a:solidFill>
                <a:latin typeface="Montserrat Bold"/>
                <a:sym typeface="Montserrat Bold"/>
              </a:rPr>
              <a:t>Upcoming Rebuild Events &amp; Workshops</a:t>
            </a:r>
            <a:endParaRPr lang="en-US"/>
          </a:p>
        </p:txBody>
      </p:sp>
      <p:pic>
        <p:nvPicPr>
          <p:cNvPr id="9" name="Picture 8" descr="A screen shot of a website&#10;&#10;AI-generated content may be incorrect.">
            <a:extLst>
              <a:ext uri="{FF2B5EF4-FFF2-40B4-BE49-F238E27FC236}">
                <a16:creationId xmlns:a16="http://schemas.microsoft.com/office/drawing/2014/main" id="{0F8F0A44-52D6-C663-5119-F54603EFEF7F}"/>
              </a:ext>
            </a:extLst>
          </p:cNvPr>
          <p:cNvPicPr>
            <a:picLocks noChangeAspect="1"/>
          </p:cNvPicPr>
          <p:nvPr/>
        </p:nvPicPr>
        <p:blipFill>
          <a:blip r:embed="rId7"/>
          <a:stretch>
            <a:fillRect/>
          </a:stretch>
        </p:blipFill>
        <p:spPr>
          <a:xfrm>
            <a:off x="5163314" y="1771381"/>
            <a:ext cx="7961709" cy="7247333"/>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325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bb080d-5550-41d0-bd94-96576aad8bbc">
      <Terms xmlns="http://schemas.microsoft.com/office/infopath/2007/PartnerControls"/>
    </lcf76f155ced4ddcb4097134ff3c332f>
    <TaxCatchAll xmlns="47e6ae98-6d7f-429c-9576-b1eb76add88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0215786945B641BCBD14BE9D045615" ma:contentTypeVersion="16" ma:contentTypeDescription="Create a new document." ma:contentTypeScope="" ma:versionID="f3a4f20d1e4ed4e8ef696882b5cae47e">
  <xsd:schema xmlns:xsd="http://www.w3.org/2001/XMLSchema" xmlns:xs="http://www.w3.org/2001/XMLSchema" xmlns:p="http://schemas.microsoft.com/office/2006/metadata/properties" xmlns:ns2="08bb080d-5550-41d0-bd94-96576aad8bbc" xmlns:ns3="47e6ae98-6d7f-429c-9576-b1eb76add886" targetNamespace="http://schemas.microsoft.com/office/2006/metadata/properties" ma:root="true" ma:fieldsID="c1430fd9b2bedb3858b9a5d8b11bd0c6" ns2:_="" ns3:_="">
    <xsd:import namespace="08bb080d-5550-41d0-bd94-96576aad8bbc"/>
    <xsd:import namespace="47e6ae98-6d7f-429c-9576-b1eb76add8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b080d-5550-41d0-bd94-96576aad8b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9c7f705-6d1b-4e83-97f5-7b3f0594f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e6ae98-6d7f-429c-9576-b1eb76add8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602021-4ab7-401b-ba86-0787fb9682d6}" ma:internalName="TaxCatchAll" ma:showField="CatchAllData" ma:web="47e6ae98-6d7f-429c-9576-b1eb76add8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7429B-D20A-413E-9484-962A1EC01753}">
  <ds:schemaRefs>
    <ds:schemaRef ds:uri="08bb080d-5550-41d0-bd94-96576aad8bbc"/>
    <ds:schemaRef ds:uri="47e6ae98-6d7f-429c-9576-b1eb76add8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6FB872-496E-4EC3-9797-3E8A50AF1CE8}">
  <ds:schemaRefs>
    <ds:schemaRef ds:uri="08bb080d-5550-41d0-bd94-96576aad8bbc"/>
    <ds:schemaRef ds:uri="47e6ae98-6d7f-429c-9576-b1eb76add8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A0EA50-9D78-4CCE-8243-8204E9CC90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Rambla Pacifico/Las Flores 4-1-25 PPT</dc:title>
  <dc:creator>Patricia Salazar</dc:creator>
  <cp:revision>1</cp:revision>
  <dcterms:created xsi:type="dcterms:W3CDTF">2006-08-16T00:00:00Z</dcterms:created>
  <dcterms:modified xsi:type="dcterms:W3CDTF">2026-02-02T23:48:52Z</dcterms:modified>
  <dc:identifier>DAGiMleDhBY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0x0101002B0215786945B641BCBD14BE9D045615</vt:lpwstr>
  </property>
  <property fmtid="{D5CDD505-2E9C-101B-9397-08002B2CF9AE}" pid="3" name="MediaServiceImageTags">
    <vt:lpwstr/>
  </property>
</Properties>
</file>